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Vollkorn"/>
      <p:regular r:id="rId45"/>
      <p:bold r:id="rId46"/>
      <p:italic r:id="rId47"/>
      <p:boldItalic r:id="rId48"/>
    </p:embeddedFont>
    <p:embeddedFont>
      <p:font typeface="Amatic SC"/>
      <p:regular r:id="rId49"/>
      <p:bold r:id="rId50"/>
    </p:embeddedFont>
    <p:embeddedFont>
      <p:font typeface="Open Sans SemiBold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  <p:embeddedFont>
      <p:font typeface="Nunito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D389AF-68F9-453E-A229-4561C0305590}">
  <a:tblStyle styleId="{32D389AF-68F9-453E-A229-4561C03055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Vollkorn-bold.fntdata"/><Relationship Id="rId45" Type="http://schemas.openxmlformats.org/officeDocument/2006/relationships/font" Target="fonts/Vollkor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Vollkorn-boldItalic.fntdata"/><Relationship Id="rId47" Type="http://schemas.openxmlformats.org/officeDocument/2006/relationships/font" Target="fonts/Vollkorn-italic.fntdata"/><Relationship Id="rId49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3.xml"/><Relationship Id="rId64" Type="http://schemas.openxmlformats.org/officeDocument/2006/relationships/font" Target="fonts/NunitoSans-bold.fntdata"/><Relationship Id="rId63" Type="http://schemas.openxmlformats.org/officeDocument/2006/relationships/font" Target="fonts/NunitoSans-regular.fntdata"/><Relationship Id="rId22" Type="http://schemas.openxmlformats.org/officeDocument/2006/relationships/slide" Target="slides/slide15.xml"/><Relationship Id="rId66" Type="http://schemas.openxmlformats.org/officeDocument/2006/relationships/font" Target="fonts/NunitoSans-boldItalic.fntdata"/><Relationship Id="rId21" Type="http://schemas.openxmlformats.org/officeDocument/2006/relationships/slide" Target="slides/slide14.xml"/><Relationship Id="rId65" Type="http://schemas.openxmlformats.org/officeDocument/2006/relationships/font" Target="fonts/NunitoSans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SemiBold-regular.fntdata"/><Relationship Id="rId50" Type="http://schemas.openxmlformats.org/officeDocument/2006/relationships/font" Target="fonts/AmaticSC-bold.fntdata"/><Relationship Id="rId53" Type="http://schemas.openxmlformats.org/officeDocument/2006/relationships/font" Target="fonts/OpenSansSemiBold-italic.fntdata"/><Relationship Id="rId52" Type="http://schemas.openxmlformats.org/officeDocument/2006/relationships/font" Target="fonts/OpenSansSemiBold-bold.fntdata"/><Relationship Id="rId11" Type="http://schemas.openxmlformats.org/officeDocument/2006/relationships/slide" Target="slides/slide4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3.xml"/><Relationship Id="rId54" Type="http://schemas.openxmlformats.org/officeDocument/2006/relationships/font" Target="fonts/OpenSansSemiBold-boldItalic.fntdata"/><Relationship Id="rId13" Type="http://schemas.openxmlformats.org/officeDocument/2006/relationships/slide" Target="slides/slide6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5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8.xml"/><Relationship Id="rId59" Type="http://schemas.openxmlformats.org/officeDocument/2006/relationships/font" Target="fonts/OpenSans-regular.fntdata"/><Relationship Id="rId14" Type="http://schemas.openxmlformats.org/officeDocument/2006/relationships/slide" Target="slides/slide7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c7a563048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1c7a563048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1c7a563048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1c7a563048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c7a563048_0_1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c7a563048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1c7a563048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1c7a563048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1c7a563048_0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1c7a563048_0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1c7a563048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1c7a563048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1c7a563048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1c7a563048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1c7a563048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1c7a563048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1c7a563048_0_1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1c7a563048_0_1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1c7a563048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1c7a563048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1c7a563048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1c7a563048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c7a563048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c7a563048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1c7a563048_0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1c7a563048_0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1c7a563048_0_1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1c7a563048_0_1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1c7a563048_0_1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1c7a563048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1c7a563048_0_1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1c7a563048_0_1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1c7a563048_0_1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1c7a563048_0_1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1c7a563048_0_1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1c7a563048_0_1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1c7a563048_0_1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1c7a563048_0_1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1c7a563048_0_1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1c7a563048_0_1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1c7a563048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1c7a563048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1c7a563048_0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1c7a563048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1c7a563048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1c7a563048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1c7a563048_0_1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1c7a563048_0_1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1c7a563048_0_1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1c7a563048_0_1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1c7a563048_0_1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1c7a563048_0_1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1c7a563048_0_1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1c7a563048_0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1c7a563048_0_2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1c7a563048_0_2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1c7a563048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1c7a563048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1c7a5630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1c7a5630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1c7a563048_0_2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1c7a563048_0_2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c7a563048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c7a563048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1c7a563048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1c7a563048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1c7a563048_0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1c7a563048_0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1c7a563048_0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1c7a563048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1c7a563048_0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1c7a563048_0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1c7a563048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1c7a563048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958775" y="1873050"/>
            <a:ext cx="5226300" cy="8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5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916400" y="2670763"/>
            <a:ext cx="53112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4042550" y="743124"/>
            <a:ext cx="250895" cy="250217"/>
          </a:xfrm>
          <a:custGeom>
            <a:rect b="b" l="l" r="r" t="t"/>
            <a:pathLst>
              <a:path extrusionOk="0" fill="none" h="11676" w="11709">
                <a:moveTo>
                  <a:pt x="11709" y="5838"/>
                </a:moveTo>
                <a:cubicBezTo>
                  <a:pt x="11709" y="9074"/>
                  <a:pt x="9073" y="11676"/>
                  <a:pt x="5838" y="11676"/>
                </a:cubicBezTo>
                <a:cubicBezTo>
                  <a:pt x="2635" y="11676"/>
                  <a:pt x="0" y="9074"/>
                  <a:pt x="0" y="5838"/>
                </a:cubicBezTo>
                <a:cubicBezTo>
                  <a:pt x="0" y="2603"/>
                  <a:pt x="2635" y="1"/>
                  <a:pt x="5838" y="1"/>
                </a:cubicBezTo>
                <a:cubicBezTo>
                  <a:pt x="9073" y="1"/>
                  <a:pt x="11709" y="2603"/>
                  <a:pt x="11709" y="5838"/>
                </a:cubicBezTo>
                <a:close/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552724" y="328898"/>
            <a:ext cx="282609" cy="252898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1211870" y="1557099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09" y="12109"/>
                </a:lnTo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 rot="5400000">
            <a:off x="5833718" y="3907494"/>
            <a:ext cx="184325" cy="184325"/>
          </a:xfrm>
          <a:custGeom>
            <a:rect b="b" l="l" r="r" t="t"/>
            <a:pathLst>
              <a:path extrusionOk="0" fill="none" h="12077" w="12077">
                <a:moveTo>
                  <a:pt x="1" y="1"/>
                </a:moveTo>
                <a:lnTo>
                  <a:pt x="12076" y="12076"/>
                </a:ln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919137" y="306101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12109"/>
                </a:moveTo>
                <a:lnTo>
                  <a:pt x="12109" y="0"/>
                </a:ln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2562526" y="1027137"/>
            <a:ext cx="295818" cy="295803"/>
          </a:xfrm>
          <a:custGeom>
            <a:rect b="b" l="l" r="r" t="t"/>
            <a:pathLst>
              <a:path extrusionOk="0" fill="none" h="19381" w="19382">
                <a:moveTo>
                  <a:pt x="9708" y="0"/>
                </a:moveTo>
                <a:lnTo>
                  <a:pt x="19381" y="9674"/>
                </a:lnTo>
                <a:lnTo>
                  <a:pt x="9708" y="19381"/>
                </a:lnTo>
                <a:lnTo>
                  <a:pt x="1" y="9674"/>
                </a:lnTo>
                <a:close/>
              </a:path>
            </a:pathLst>
          </a:custGeom>
          <a:noFill/>
          <a:ln cap="rnd" cmpd="sng" w="38100">
            <a:solidFill>
              <a:srgbClr val="FEB9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3694259" y="3546950"/>
            <a:ext cx="295803" cy="295818"/>
          </a:xfrm>
          <a:custGeom>
            <a:rect b="b" l="l" r="r" t="t"/>
            <a:pathLst>
              <a:path extrusionOk="0" fill="none" h="19382" w="19381">
                <a:moveTo>
                  <a:pt x="9674" y="1"/>
                </a:moveTo>
                <a:lnTo>
                  <a:pt x="19381" y="9674"/>
                </a:lnTo>
                <a:lnTo>
                  <a:pt x="9674" y="19381"/>
                </a:lnTo>
                <a:lnTo>
                  <a:pt x="0" y="9674"/>
                </a:lnTo>
                <a:close/>
              </a:path>
            </a:pathLst>
          </a:custGeom>
          <a:noFill/>
          <a:ln cap="rnd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936586" y="4490630"/>
            <a:ext cx="295803" cy="295803"/>
          </a:xfrm>
          <a:custGeom>
            <a:rect b="b" l="l" r="r" t="t"/>
            <a:pathLst>
              <a:path extrusionOk="0" fill="none" h="19381" w="19381">
                <a:moveTo>
                  <a:pt x="0" y="9674"/>
                </a:moveTo>
                <a:lnTo>
                  <a:pt x="9674" y="0"/>
                </a:lnTo>
                <a:lnTo>
                  <a:pt x="19381" y="9674"/>
                </a:lnTo>
                <a:lnTo>
                  <a:pt x="9674" y="19381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4571999" y="3868924"/>
            <a:ext cx="602289" cy="63660"/>
          </a:xfrm>
          <a:custGeom>
            <a:rect b="b" l="l" r="r" t="t"/>
            <a:pathLst>
              <a:path extrusionOk="0" fill="none" h="4171" w="39462">
                <a:moveTo>
                  <a:pt x="0" y="1"/>
                </a:moveTo>
                <a:cubicBezTo>
                  <a:pt x="3936" y="1"/>
                  <a:pt x="3936" y="4171"/>
                  <a:pt x="7873" y="4171"/>
                </a:cubicBezTo>
                <a:cubicBezTo>
                  <a:pt x="11842" y="4171"/>
                  <a:pt x="11842" y="1"/>
                  <a:pt x="15778" y="1"/>
                </a:cubicBezTo>
                <a:cubicBezTo>
                  <a:pt x="19714" y="1"/>
                  <a:pt x="19714" y="4171"/>
                  <a:pt x="23684" y="4171"/>
                </a:cubicBezTo>
                <a:cubicBezTo>
                  <a:pt x="27620" y="4171"/>
                  <a:pt x="27620" y="1"/>
                  <a:pt x="31556" y="1"/>
                </a:cubicBezTo>
                <a:cubicBezTo>
                  <a:pt x="35526" y="1"/>
                  <a:pt x="35526" y="4171"/>
                  <a:pt x="39462" y="4171"/>
                </a:cubicBezTo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117399" y="345957"/>
            <a:ext cx="602289" cy="63645"/>
          </a:xfrm>
          <a:custGeom>
            <a:rect b="b" l="l" r="r" t="t"/>
            <a:pathLst>
              <a:path extrusionOk="0" fill="none" h="4170" w="39462">
                <a:moveTo>
                  <a:pt x="0" y="0"/>
                </a:moveTo>
                <a:cubicBezTo>
                  <a:pt x="3970" y="0"/>
                  <a:pt x="3970" y="4170"/>
                  <a:pt x="7906" y="4170"/>
                </a:cubicBezTo>
                <a:cubicBezTo>
                  <a:pt x="11842" y="4170"/>
                  <a:pt x="11842" y="0"/>
                  <a:pt x="15812" y="0"/>
                </a:cubicBezTo>
                <a:cubicBezTo>
                  <a:pt x="19748" y="0"/>
                  <a:pt x="19748" y="4170"/>
                  <a:pt x="23684" y="4170"/>
                </a:cubicBezTo>
                <a:cubicBezTo>
                  <a:pt x="27620" y="4170"/>
                  <a:pt x="27620" y="0"/>
                  <a:pt x="31590" y="0"/>
                </a:cubicBezTo>
                <a:cubicBezTo>
                  <a:pt x="35526" y="0"/>
                  <a:pt x="35526" y="4170"/>
                  <a:pt x="39462" y="4170"/>
                </a:cubicBezTo>
              </a:path>
            </a:pathLst>
          </a:custGeom>
          <a:noFill/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34231" y="1027138"/>
            <a:ext cx="602304" cy="63660"/>
          </a:xfrm>
          <a:custGeom>
            <a:rect b="b" l="l" r="r" t="t"/>
            <a:pathLst>
              <a:path extrusionOk="0" fill="none" h="4171" w="39463">
                <a:moveTo>
                  <a:pt x="1" y="1"/>
                </a:moveTo>
                <a:cubicBezTo>
                  <a:pt x="3937" y="1"/>
                  <a:pt x="3937" y="4170"/>
                  <a:pt x="7873" y="4170"/>
                </a:cubicBezTo>
                <a:cubicBezTo>
                  <a:pt x="11842" y="4170"/>
                  <a:pt x="11842" y="1"/>
                  <a:pt x="15779" y="1"/>
                </a:cubicBezTo>
                <a:cubicBezTo>
                  <a:pt x="19715" y="1"/>
                  <a:pt x="19715" y="4170"/>
                  <a:pt x="23684" y="4170"/>
                </a:cubicBezTo>
                <a:cubicBezTo>
                  <a:pt x="27620" y="4170"/>
                  <a:pt x="27620" y="1"/>
                  <a:pt x="31556" y="1"/>
                </a:cubicBezTo>
                <a:cubicBezTo>
                  <a:pt x="35526" y="1"/>
                  <a:pt x="35526" y="4170"/>
                  <a:pt x="39462" y="4170"/>
                </a:cubicBez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14"/>
          <p:cNvGrpSpPr/>
          <p:nvPr/>
        </p:nvGrpSpPr>
        <p:grpSpPr>
          <a:xfrm>
            <a:off x="5008819" y="785491"/>
            <a:ext cx="165476" cy="165476"/>
            <a:chOff x="5128544" y="1757366"/>
            <a:chExt cx="165476" cy="165476"/>
          </a:xfrm>
        </p:grpSpPr>
        <p:sp>
          <p:nvSpPr>
            <p:cNvPr id="68" name="Google Shape;68;p14"/>
            <p:cNvSpPr/>
            <p:nvPr/>
          </p:nvSpPr>
          <p:spPr>
            <a:xfrm>
              <a:off x="5128544" y="1757366"/>
              <a:ext cx="165476" cy="165476"/>
            </a:xfrm>
            <a:custGeom>
              <a:rect b="b" l="l" r="r" t="t"/>
              <a:pathLst>
                <a:path extrusionOk="0" fill="none" h="10842" w="10842">
                  <a:moveTo>
                    <a:pt x="0" y="1"/>
                  </a:moveTo>
                  <a:lnTo>
                    <a:pt x="10841" y="10842"/>
                  </a:ln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128544" y="1757366"/>
              <a:ext cx="165476" cy="165476"/>
            </a:xfrm>
            <a:custGeom>
              <a:rect b="b" l="l" r="r" t="t"/>
              <a:pathLst>
                <a:path extrusionOk="0" fill="none" h="10842" w="10842">
                  <a:moveTo>
                    <a:pt x="10841" y="1"/>
                  </a:moveTo>
                  <a:lnTo>
                    <a:pt x="0" y="10842"/>
                  </a:ln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7663437" y="2306560"/>
            <a:ext cx="165980" cy="165995"/>
            <a:chOff x="3883687" y="3561785"/>
            <a:chExt cx="165980" cy="165995"/>
          </a:xfrm>
        </p:grpSpPr>
        <p:sp>
          <p:nvSpPr>
            <p:cNvPr id="71" name="Google Shape;71;p14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0" y="1"/>
                  </a:moveTo>
                  <a:lnTo>
                    <a:pt x="10874" y="10875"/>
                  </a:lnTo>
                </a:path>
              </a:pathLst>
            </a:custGeom>
            <a:noFill/>
            <a:ln cap="rnd" cmpd="sng" w="38100">
              <a:solidFill>
                <a:srgbClr val="FEB9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10874" y="1"/>
                  </a:moveTo>
                  <a:lnTo>
                    <a:pt x="0" y="10875"/>
                  </a:lnTo>
                </a:path>
              </a:pathLst>
            </a:custGeom>
            <a:noFill/>
            <a:ln cap="rnd" cmpd="sng" w="38100">
              <a:solidFill>
                <a:srgbClr val="FEB9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4"/>
          <p:cNvSpPr/>
          <p:nvPr/>
        </p:nvSpPr>
        <p:spPr>
          <a:xfrm rot="-3162019">
            <a:off x="762932" y="2406610"/>
            <a:ext cx="520395" cy="542788"/>
          </a:xfrm>
          <a:custGeom>
            <a:rect b="b" l="l" r="r" t="t"/>
            <a:pathLst>
              <a:path extrusionOk="0" fill="none" h="35559" w="34092">
                <a:moveTo>
                  <a:pt x="6572" y="35559"/>
                </a:moveTo>
                <a:lnTo>
                  <a:pt x="1" y="0"/>
                </a:lnTo>
                <a:lnTo>
                  <a:pt x="34092" y="12075"/>
                </a:lnTo>
                <a:close/>
              </a:path>
            </a:pathLst>
          </a:custGeom>
          <a:noFill/>
          <a:ln cap="flat" cmpd="sng" w="208475">
            <a:solidFill>
              <a:schemeClr val="accent2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3161959">
            <a:off x="606609" y="2173694"/>
            <a:ext cx="791264" cy="825335"/>
          </a:xfrm>
          <a:custGeom>
            <a:rect b="b" l="l" r="r" t="t"/>
            <a:pathLst>
              <a:path extrusionOk="0" fill="none" h="35560" w="34092">
                <a:moveTo>
                  <a:pt x="6572" y="35560"/>
                </a:moveTo>
                <a:lnTo>
                  <a:pt x="0" y="1"/>
                </a:lnTo>
                <a:lnTo>
                  <a:pt x="34092" y="12076"/>
                </a:lnTo>
                <a:close/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-373448">
            <a:off x="1577735" y="551229"/>
            <a:ext cx="520414" cy="542807"/>
          </a:xfrm>
          <a:custGeom>
            <a:rect b="b" l="l" r="r" t="t"/>
            <a:pathLst>
              <a:path extrusionOk="0" fill="none" h="35559" w="34092">
                <a:moveTo>
                  <a:pt x="6572" y="35559"/>
                </a:moveTo>
                <a:lnTo>
                  <a:pt x="1" y="0"/>
                </a:lnTo>
                <a:lnTo>
                  <a:pt x="34092" y="12075"/>
                </a:lnTo>
                <a:close/>
              </a:path>
            </a:pathLst>
          </a:custGeom>
          <a:noFill/>
          <a:ln cap="flat" cmpd="sng" w="208475">
            <a:solidFill>
              <a:schemeClr val="accent5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rot="-373255">
            <a:off x="1494354" y="331716"/>
            <a:ext cx="791247" cy="825318"/>
          </a:xfrm>
          <a:custGeom>
            <a:rect b="b" l="l" r="r" t="t"/>
            <a:pathLst>
              <a:path extrusionOk="0" fill="none" h="35560" w="34092">
                <a:moveTo>
                  <a:pt x="6572" y="35560"/>
                </a:moveTo>
                <a:lnTo>
                  <a:pt x="0" y="1"/>
                </a:lnTo>
                <a:lnTo>
                  <a:pt x="34092" y="12076"/>
                </a:lnTo>
                <a:close/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537375" y="1557088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 rot="8999956">
            <a:off x="7910718" y="2961026"/>
            <a:ext cx="956512" cy="929274"/>
            <a:chOff x="6196227" y="3775610"/>
            <a:chExt cx="956533" cy="929295"/>
          </a:xfrm>
        </p:grpSpPr>
        <p:sp>
          <p:nvSpPr>
            <p:cNvPr id="79" name="Google Shape;79;p14"/>
            <p:cNvSpPr/>
            <p:nvPr/>
          </p:nvSpPr>
          <p:spPr>
            <a:xfrm rot="-6034758">
              <a:off x="6496277" y="4014827"/>
              <a:ext cx="520396" cy="542789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6034586">
              <a:off x="6278868" y="3827596"/>
              <a:ext cx="791252" cy="825323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4"/>
          <p:cNvSpPr/>
          <p:nvPr/>
        </p:nvSpPr>
        <p:spPr>
          <a:xfrm rot="7199499">
            <a:off x="7069818" y="4026940"/>
            <a:ext cx="520375" cy="542767"/>
          </a:xfrm>
          <a:custGeom>
            <a:rect b="b" l="l" r="r" t="t"/>
            <a:pathLst>
              <a:path extrusionOk="0" fill="none" h="35559" w="34092">
                <a:moveTo>
                  <a:pt x="6572" y="35559"/>
                </a:moveTo>
                <a:lnTo>
                  <a:pt x="1" y="0"/>
                </a:lnTo>
                <a:lnTo>
                  <a:pt x="34092" y="12075"/>
                </a:lnTo>
                <a:close/>
              </a:path>
            </a:pathLst>
          </a:custGeom>
          <a:noFill/>
          <a:ln cap="flat" cmpd="sng" w="208475">
            <a:solidFill>
              <a:schemeClr val="accent5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rot="7200033">
            <a:off x="6966715" y="3973848"/>
            <a:ext cx="791262" cy="825334"/>
          </a:xfrm>
          <a:custGeom>
            <a:rect b="b" l="l" r="r" t="t"/>
            <a:pathLst>
              <a:path extrusionOk="0" fill="none" h="35560" w="34092">
                <a:moveTo>
                  <a:pt x="6572" y="35560"/>
                </a:moveTo>
                <a:lnTo>
                  <a:pt x="0" y="1"/>
                </a:lnTo>
                <a:lnTo>
                  <a:pt x="34092" y="12076"/>
                </a:lnTo>
                <a:close/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474950" y="834875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5736525" y="306088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5303263" y="4302838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4493049" y="4324273"/>
            <a:ext cx="282609" cy="252898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rot="-899948">
            <a:off x="4087865" y="4603889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10" y="12109"/>
                </a:ln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 rot="5400000">
            <a:off x="8414943" y="2050707"/>
            <a:ext cx="184325" cy="184325"/>
          </a:xfrm>
          <a:custGeom>
            <a:rect b="b" l="l" r="r" t="t"/>
            <a:pathLst>
              <a:path extrusionOk="0" fill="none" h="12077" w="12077">
                <a:moveTo>
                  <a:pt x="1" y="1"/>
                </a:moveTo>
                <a:lnTo>
                  <a:pt x="12076" y="12076"/>
                </a:ln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6353937" y="4043937"/>
            <a:ext cx="250895" cy="250217"/>
          </a:xfrm>
          <a:custGeom>
            <a:rect b="b" l="l" r="r" t="t"/>
            <a:pathLst>
              <a:path extrusionOk="0" fill="none" h="11676" w="11709">
                <a:moveTo>
                  <a:pt x="11709" y="5838"/>
                </a:moveTo>
                <a:cubicBezTo>
                  <a:pt x="11709" y="9074"/>
                  <a:pt x="9073" y="11676"/>
                  <a:pt x="5838" y="11676"/>
                </a:cubicBezTo>
                <a:cubicBezTo>
                  <a:pt x="2635" y="11676"/>
                  <a:pt x="0" y="9074"/>
                  <a:pt x="0" y="5838"/>
                </a:cubicBezTo>
                <a:cubicBezTo>
                  <a:pt x="0" y="2603"/>
                  <a:pt x="2635" y="1"/>
                  <a:pt x="5838" y="1"/>
                </a:cubicBezTo>
                <a:cubicBezTo>
                  <a:pt x="9073" y="1"/>
                  <a:pt x="11709" y="2603"/>
                  <a:pt x="11709" y="5838"/>
                </a:cubicBezTo>
                <a:close/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1549852" y="3151151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10" y="12109"/>
                </a:ln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4"/>
          <p:cNvGrpSpPr/>
          <p:nvPr/>
        </p:nvGrpSpPr>
        <p:grpSpPr>
          <a:xfrm>
            <a:off x="8479862" y="861135"/>
            <a:ext cx="165980" cy="165995"/>
            <a:chOff x="3883687" y="3561785"/>
            <a:chExt cx="165980" cy="165995"/>
          </a:xfrm>
        </p:grpSpPr>
        <p:sp>
          <p:nvSpPr>
            <p:cNvPr id="92" name="Google Shape;92;p14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0" y="1"/>
                  </a:moveTo>
                  <a:lnTo>
                    <a:pt x="10874" y="10875"/>
                  </a:ln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10874" y="1"/>
                  </a:moveTo>
                  <a:lnTo>
                    <a:pt x="0" y="10875"/>
                  </a:ln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4"/>
          <p:cNvSpPr/>
          <p:nvPr/>
        </p:nvSpPr>
        <p:spPr>
          <a:xfrm>
            <a:off x="8414949" y="4152705"/>
            <a:ext cx="295803" cy="295803"/>
          </a:xfrm>
          <a:custGeom>
            <a:rect b="b" l="l" r="r" t="t"/>
            <a:pathLst>
              <a:path extrusionOk="0" fill="none" h="19381" w="19381">
                <a:moveTo>
                  <a:pt x="0" y="9674"/>
                </a:moveTo>
                <a:lnTo>
                  <a:pt x="9674" y="0"/>
                </a:lnTo>
                <a:lnTo>
                  <a:pt x="19381" y="9674"/>
                </a:lnTo>
                <a:lnTo>
                  <a:pt x="9674" y="19381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 rot="5400000">
            <a:off x="8087743" y="4566832"/>
            <a:ext cx="184325" cy="184325"/>
          </a:xfrm>
          <a:custGeom>
            <a:rect b="b" l="l" r="r" t="t"/>
            <a:pathLst>
              <a:path extrusionOk="0" fill="none" h="12077" w="12077">
                <a:moveTo>
                  <a:pt x="1" y="1"/>
                </a:moveTo>
                <a:lnTo>
                  <a:pt x="12076" y="12076"/>
                </a:ln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409324" y="2887073"/>
            <a:ext cx="282609" cy="252898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3308962" y="4561835"/>
            <a:ext cx="165980" cy="165995"/>
            <a:chOff x="3883687" y="3561785"/>
            <a:chExt cx="165980" cy="165995"/>
          </a:xfrm>
        </p:grpSpPr>
        <p:sp>
          <p:nvSpPr>
            <p:cNvPr id="98" name="Google Shape;98;p14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0" y="1"/>
                  </a:moveTo>
                  <a:lnTo>
                    <a:pt x="10874" y="10875"/>
                  </a:ln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10874" y="1"/>
                  </a:moveTo>
                  <a:lnTo>
                    <a:pt x="0" y="10875"/>
                  </a:ln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/>
          <p:nvPr/>
        </p:nvSpPr>
        <p:spPr>
          <a:xfrm rot="-10134214">
            <a:off x="2992672" y="3796254"/>
            <a:ext cx="184329" cy="184329"/>
          </a:xfrm>
          <a:custGeom>
            <a:rect b="b" l="l" r="r" t="t"/>
            <a:pathLst>
              <a:path extrusionOk="0" fill="none" h="12077" w="12077">
                <a:moveTo>
                  <a:pt x="1" y="1"/>
                </a:moveTo>
                <a:lnTo>
                  <a:pt x="12076" y="1207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92871" y="3297472"/>
            <a:ext cx="602289" cy="63660"/>
          </a:xfrm>
          <a:custGeom>
            <a:rect b="b" l="l" r="r" t="t"/>
            <a:pathLst>
              <a:path extrusionOk="0" fill="none" h="4171" w="39462">
                <a:moveTo>
                  <a:pt x="0" y="1"/>
                </a:moveTo>
                <a:cubicBezTo>
                  <a:pt x="3936" y="1"/>
                  <a:pt x="3936" y="4171"/>
                  <a:pt x="7873" y="4171"/>
                </a:cubicBezTo>
                <a:cubicBezTo>
                  <a:pt x="11842" y="4171"/>
                  <a:pt x="11842" y="1"/>
                  <a:pt x="15778" y="1"/>
                </a:cubicBezTo>
                <a:cubicBezTo>
                  <a:pt x="19714" y="1"/>
                  <a:pt x="19714" y="4171"/>
                  <a:pt x="23684" y="4171"/>
                </a:cubicBezTo>
                <a:cubicBezTo>
                  <a:pt x="27620" y="4171"/>
                  <a:pt x="27620" y="1"/>
                  <a:pt x="31556" y="1"/>
                </a:cubicBezTo>
                <a:cubicBezTo>
                  <a:pt x="35526" y="1"/>
                  <a:pt x="35526" y="4171"/>
                  <a:pt x="39462" y="4171"/>
                </a:cubicBezTo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 rot="8999732">
            <a:off x="7059384" y="3390438"/>
            <a:ext cx="184331" cy="184331"/>
          </a:xfrm>
          <a:custGeom>
            <a:rect b="b" l="l" r="r" t="t"/>
            <a:pathLst>
              <a:path extrusionOk="0" fill="none" h="12077" w="12077">
                <a:moveTo>
                  <a:pt x="1" y="1"/>
                </a:moveTo>
                <a:lnTo>
                  <a:pt x="12076" y="12076"/>
                </a:ln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 rot="9900052">
            <a:off x="486131" y="4543580"/>
            <a:ext cx="184325" cy="184325"/>
          </a:xfrm>
          <a:custGeom>
            <a:rect b="b" l="l" r="r" t="t"/>
            <a:pathLst>
              <a:path extrusionOk="0" fill="none" h="12077" w="12077">
                <a:moveTo>
                  <a:pt x="1" y="1"/>
                </a:moveTo>
                <a:lnTo>
                  <a:pt x="12076" y="12076"/>
                </a:lnTo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6125549" y="758648"/>
            <a:ext cx="282609" cy="252898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3469825" y="2473150"/>
            <a:ext cx="2204400" cy="6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hasCustomPrompt="1" idx="2" type="title"/>
          </p:nvPr>
        </p:nvSpPr>
        <p:spPr>
          <a:xfrm>
            <a:off x="3551550" y="1315146"/>
            <a:ext cx="2040900" cy="9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6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3245100" y="3032796"/>
            <a:ext cx="2653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9" name="Google Shape;109;p15"/>
          <p:cNvGrpSpPr/>
          <p:nvPr/>
        </p:nvGrpSpPr>
        <p:grpSpPr>
          <a:xfrm>
            <a:off x="239652" y="235029"/>
            <a:ext cx="3183564" cy="4596335"/>
            <a:chOff x="579327" y="235029"/>
            <a:chExt cx="3183564" cy="4596335"/>
          </a:xfrm>
        </p:grpSpPr>
        <p:sp>
          <p:nvSpPr>
            <p:cNvPr id="110" name="Google Shape;110;p15"/>
            <p:cNvSpPr/>
            <p:nvPr/>
          </p:nvSpPr>
          <p:spPr>
            <a:xfrm flipH="1" rot="5400000">
              <a:off x="2086356" y="3068044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flipH="1" rot="5400000">
              <a:off x="1656636" y="3377835"/>
              <a:ext cx="295818" cy="295803"/>
            </a:xfrm>
            <a:custGeom>
              <a:rect b="b" l="l" r="r" t="t"/>
              <a:pathLst>
                <a:path extrusionOk="0" fill="none" h="19381" w="19382">
                  <a:moveTo>
                    <a:pt x="9708" y="0"/>
                  </a:moveTo>
                  <a:lnTo>
                    <a:pt x="19381" y="9674"/>
                  </a:lnTo>
                  <a:lnTo>
                    <a:pt x="9708" y="19381"/>
                  </a:lnTo>
                  <a:lnTo>
                    <a:pt x="1" y="9674"/>
                  </a:lnTo>
                  <a:close/>
                </a:path>
              </a:pathLst>
            </a:custGeom>
            <a:noFill/>
            <a:ln cap="rnd" cmpd="sng" w="38100">
              <a:solidFill>
                <a:srgbClr val="FEB9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 rot="10800000">
              <a:off x="1656625" y="2756033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flipH="1" rot="8562019">
              <a:off x="1967445" y="3845623"/>
              <a:ext cx="520395" cy="542788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flipH="1" rot="8561959">
              <a:off x="1923652" y="3725238"/>
              <a:ext cx="791264" cy="825335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 rot="5400000">
              <a:off x="2915658" y="4322271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p15"/>
            <p:cNvGrpSpPr/>
            <p:nvPr/>
          </p:nvGrpSpPr>
          <p:grpSpPr>
            <a:xfrm flipH="1" rot="5400000">
              <a:off x="1377997" y="4266311"/>
              <a:ext cx="175833" cy="212020"/>
              <a:chOff x="3950033" y="3790385"/>
              <a:chExt cx="175833" cy="21202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3950033" y="37903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noFill/>
              <a:ln cap="rnd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59887" y="3836410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noFill/>
              <a:ln cap="rnd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15"/>
            <p:cNvGrpSpPr/>
            <p:nvPr/>
          </p:nvGrpSpPr>
          <p:grpSpPr>
            <a:xfrm flipH="1" rot="5400000">
              <a:off x="1952436" y="2196472"/>
              <a:ext cx="165980" cy="165995"/>
              <a:chOff x="3883687" y="3561785"/>
              <a:chExt cx="165980" cy="165995"/>
            </a:xfrm>
          </p:grpSpPr>
          <p:sp>
            <p:nvSpPr>
              <p:cNvPr id="120" name="Google Shape;120;p15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noFill/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noFill/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 flipH="1" rot="10800000">
              <a:off x="2282736" y="462334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flipH="1" rot="5766930">
              <a:off x="1898896" y="1410027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flipH="1" rot="4500052">
              <a:off x="2602263" y="3461660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15"/>
            <p:cNvGrpSpPr/>
            <p:nvPr/>
          </p:nvGrpSpPr>
          <p:grpSpPr>
            <a:xfrm flipH="1" rot="5400000">
              <a:off x="1721548" y="843760"/>
              <a:ext cx="165980" cy="165995"/>
              <a:chOff x="3658337" y="4664422"/>
              <a:chExt cx="165980" cy="165995"/>
            </a:xfrm>
          </p:grpSpPr>
          <p:sp>
            <p:nvSpPr>
              <p:cNvPr id="126" name="Google Shape;126;p15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15"/>
            <p:cNvSpPr/>
            <p:nvPr/>
          </p:nvSpPr>
          <p:spPr>
            <a:xfrm flipH="1" rot="-10433098">
              <a:off x="3499377" y="4500743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 rot="10800000">
              <a:off x="2925175" y="322458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 flipH="1" rot="899948">
              <a:off x="2719599" y="889898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flipH="1" rot="10361884">
              <a:off x="761764" y="1981446"/>
              <a:ext cx="520373" cy="542765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flipH="1" rot="10361890">
              <a:off x="695247" y="1904021"/>
              <a:ext cx="791300" cy="825374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 flipH="1" rot="8999732">
              <a:off x="554885" y="1189808"/>
              <a:ext cx="602321" cy="63662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15"/>
            <p:cNvGrpSpPr/>
            <p:nvPr/>
          </p:nvGrpSpPr>
          <p:grpSpPr>
            <a:xfrm flipH="1" rot="5400000">
              <a:off x="1160311" y="3032797"/>
              <a:ext cx="165980" cy="165995"/>
              <a:chOff x="3883687" y="3409385"/>
              <a:chExt cx="165980" cy="165995"/>
            </a:xfrm>
          </p:grpSpPr>
          <p:sp>
            <p:nvSpPr>
              <p:cNvPr id="135" name="Google Shape;135;p15"/>
              <p:cNvSpPr/>
              <p:nvPr/>
            </p:nvSpPr>
            <p:spPr>
              <a:xfrm>
                <a:off x="3883687" y="34093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3883687" y="34093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" name="Google Shape;137;p15"/>
            <p:cNvSpPr/>
            <p:nvPr/>
          </p:nvSpPr>
          <p:spPr>
            <a:xfrm flipH="1" rot="5400000">
              <a:off x="664406" y="475844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flipH="1" rot="5400000">
              <a:off x="1132774" y="1536023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flipH="1" rot="-10433098">
              <a:off x="811023" y="3553032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 flipH="1" rot="5400000">
              <a:off x="723440" y="4550864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 rot="899948">
              <a:off x="1556199" y="255798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15"/>
          <p:cNvGrpSpPr/>
          <p:nvPr/>
        </p:nvGrpSpPr>
        <p:grpSpPr>
          <a:xfrm>
            <a:off x="5650728" y="301547"/>
            <a:ext cx="3254022" cy="4638121"/>
            <a:chOff x="5380803" y="301547"/>
            <a:chExt cx="3254022" cy="4638121"/>
          </a:xfrm>
        </p:grpSpPr>
        <p:sp>
          <p:nvSpPr>
            <p:cNvPr id="143" name="Google Shape;143;p15"/>
            <p:cNvSpPr/>
            <p:nvPr/>
          </p:nvSpPr>
          <p:spPr>
            <a:xfrm flipH="1" rot="-5400000">
              <a:off x="6774728" y="1631237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flipH="1" rot="-5400000">
              <a:off x="7496040" y="1583342"/>
              <a:ext cx="295818" cy="295803"/>
            </a:xfrm>
            <a:custGeom>
              <a:rect b="b" l="l" r="r" t="t"/>
              <a:pathLst>
                <a:path extrusionOk="0" fill="none" h="19381" w="19382">
                  <a:moveTo>
                    <a:pt x="9708" y="0"/>
                  </a:moveTo>
                  <a:lnTo>
                    <a:pt x="19381" y="9674"/>
                  </a:lnTo>
                  <a:lnTo>
                    <a:pt x="9708" y="19381"/>
                  </a:lnTo>
                  <a:lnTo>
                    <a:pt x="1" y="9674"/>
                  </a:lnTo>
                  <a:close/>
                </a:path>
              </a:pathLst>
            </a:custGeom>
            <a:noFill/>
            <a:ln cap="rnd" cmpd="sng" w="38100">
              <a:solidFill>
                <a:srgbClr val="FEB9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flipH="1">
              <a:off x="6884764" y="2284886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flipH="1" rot="-2237981">
              <a:off x="6655854" y="639968"/>
              <a:ext cx="520395" cy="542788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flipH="1" rot="-2238041">
              <a:off x="6428778" y="477806"/>
              <a:ext cx="791264" cy="825335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flipH="1" rot="-5400000">
              <a:off x="6039011" y="562733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15"/>
            <p:cNvGrpSpPr/>
            <p:nvPr/>
          </p:nvGrpSpPr>
          <p:grpSpPr>
            <a:xfrm flipH="1" rot="-5400000">
              <a:off x="7025278" y="2742112"/>
              <a:ext cx="165980" cy="165995"/>
              <a:chOff x="3883687" y="3561785"/>
              <a:chExt cx="165980" cy="165995"/>
            </a:xfrm>
          </p:grpSpPr>
          <p:sp>
            <p:nvSpPr>
              <p:cNvPr id="150" name="Google Shape;150;p15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noFill/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noFill/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15"/>
            <p:cNvSpPr/>
            <p:nvPr/>
          </p:nvSpPr>
          <p:spPr>
            <a:xfrm flipH="1" rot="366902">
              <a:off x="7003883" y="3516134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flipH="1">
              <a:off x="6565155" y="4346443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flipH="1" rot="-6299948">
              <a:off x="6280402" y="1305705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15"/>
            <p:cNvGrpSpPr/>
            <p:nvPr/>
          </p:nvGrpSpPr>
          <p:grpSpPr>
            <a:xfrm flipH="1" rot="-5400000">
              <a:off x="7256166" y="4094824"/>
              <a:ext cx="165980" cy="165995"/>
              <a:chOff x="3658337" y="4664422"/>
              <a:chExt cx="165980" cy="165995"/>
            </a:xfrm>
          </p:grpSpPr>
          <p:sp>
            <p:nvSpPr>
              <p:cNvPr id="156" name="Google Shape;156;p15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" name="Google Shape;158;p15"/>
            <p:cNvSpPr/>
            <p:nvPr/>
          </p:nvSpPr>
          <p:spPr>
            <a:xfrm flipH="1" rot="366902">
              <a:off x="5393429" y="429823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flipH="1">
              <a:off x="5616214" y="4718461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flipH="1" rot="-9900052">
              <a:off x="6239265" y="3953668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flipH="1" rot="5400000">
              <a:off x="7851128" y="3406164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" name="Google Shape;162;p15"/>
            <p:cNvGrpSpPr/>
            <p:nvPr/>
          </p:nvGrpSpPr>
          <p:grpSpPr>
            <a:xfrm flipH="1" rot="-5400000">
              <a:off x="7639491" y="630112"/>
              <a:ext cx="165980" cy="165995"/>
              <a:chOff x="3658337" y="4816822"/>
              <a:chExt cx="165980" cy="165995"/>
            </a:xfrm>
          </p:grpSpPr>
          <p:sp>
            <p:nvSpPr>
              <p:cNvPr id="163" name="Google Shape;163;p15"/>
              <p:cNvSpPr/>
              <p:nvPr/>
            </p:nvSpPr>
            <p:spPr>
              <a:xfrm>
                <a:off x="3658337" y="48168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3658337" y="48168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" name="Google Shape;165;p15"/>
            <p:cNvSpPr/>
            <p:nvPr/>
          </p:nvSpPr>
          <p:spPr>
            <a:xfrm flipH="1" rot="6761826">
              <a:off x="7750778" y="2477011"/>
              <a:ext cx="520402" cy="542795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 flipH="1" rot="6761721">
              <a:off x="7705141" y="2308023"/>
              <a:ext cx="791263" cy="825335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 flipH="1" rot="8999732">
              <a:off x="7957160" y="4516733"/>
              <a:ext cx="602321" cy="63662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flipH="1" rot="899948">
              <a:off x="7918564" y="4045499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 flipH="1" rot="366902">
              <a:off x="8044833" y="1029434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 flipH="1" rot="-5033070">
              <a:off x="8231725" y="1716941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 flipH="1" rot="-5400000">
              <a:off x="8339015" y="301554"/>
              <a:ext cx="295818" cy="295803"/>
            </a:xfrm>
            <a:custGeom>
              <a:rect b="b" l="l" r="r" t="t"/>
              <a:pathLst>
                <a:path extrusionOk="0" fill="none" h="19381" w="19382">
                  <a:moveTo>
                    <a:pt x="9708" y="0"/>
                  </a:moveTo>
                  <a:lnTo>
                    <a:pt x="19381" y="9674"/>
                  </a:lnTo>
                  <a:lnTo>
                    <a:pt x="9708" y="19381"/>
                  </a:lnTo>
                  <a:lnTo>
                    <a:pt x="1" y="9674"/>
                  </a:lnTo>
                  <a:close/>
                </a:path>
              </a:pathLst>
            </a:custGeom>
            <a:noFill/>
            <a:ln cap="rnd" cmpd="sng" w="38100">
              <a:solidFill>
                <a:srgbClr val="FEB9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 flipH="1" rot="899948">
              <a:off x="7477662" y="4734085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5"/>
          <p:cNvSpPr/>
          <p:nvPr/>
        </p:nvSpPr>
        <p:spPr>
          <a:xfrm>
            <a:off x="4270688" y="2235123"/>
            <a:ext cx="602304" cy="63660"/>
          </a:xfrm>
          <a:custGeom>
            <a:rect b="b" l="l" r="r" t="t"/>
            <a:pathLst>
              <a:path extrusionOk="0" fill="none" h="4171" w="39463">
                <a:moveTo>
                  <a:pt x="1" y="1"/>
                </a:moveTo>
                <a:cubicBezTo>
                  <a:pt x="3937" y="1"/>
                  <a:pt x="3937" y="4170"/>
                  <a:pt x="7873" y="4170"/>
                </a:cubicBezTo>
                <a:cubicBezTo>
                  <a:pt x="11842" y="4170"/>
                  <a:pt x="11842" y="1"/>
                  <a:pt x="15779" y="1"/>
                </a:cubicBezTo>
                <a:cubicBezTo>
                  <a:pt x="19715" y="1"/>
                  <a:pt x="19715" y="4170"/>
                  <a:pt x="23684" y="4170"/>
                </a:cubicBezTo>
                <a:cubicBezTo>
                  <a:pt x="27620" y="4170"/>
                  <a:pt x="27620" y="1"/>
                  <a:pt x="31556" y="1"/>
                </a:cubicBezTo>
                <a:cubicBezTo>
                  <a:pt x="35526" y="1"/>
                  <a:pt x="35526" y="4170"/>
                  <a:pt x="39462" y="4170"/>
                </a:cubicBez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body"/>
          </p:nvPr>
        </p:nvSpPr>
        <p:spPr>
          <a:xfrm>
            <a:off x="621625" y="1480194"/>
            <a:ext cx="7900500" cy="31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 sz="1200"/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○"/>
              <a:defRPr sz="1300"/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■"/>
              <a:defRPr sz="1300"/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  <a:defRPr sz="1300"/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○"/>
              <a:defRPr sz="1300"/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■"/>
              <a:defRPr sz="1300"/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  <a:defRPr sz="1300"/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○"/>
              <a:defRPr sz="1300"/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Char char="■"/>
              <a:defRPr sz="1300"/>
            </a:lvl9pPr>
          </a:lstStyle>
          <a:p/>
        </p:txBody>
      </p:sp>
      <p:sp>
        <p:nvSpPr>
          <p:cNvPr id="176" name="Google Shape;176;p16"/>
          <p:cNvSpPr txBox="1"/>
          <p:nvPr>
            <p:ph type="title"/>
          </p:nvPr>
        </p:nvSpPr>
        <p:spPr>
          <a:xfrm>
            <a:off x="594880" y="450218"/>
            <a:ext cx="49773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77" name="Google Shape;177;p16"/>
          <p:cNvGrpSpPr/>
          <p:nvPr/>
        </p:nvGrpSpPr>
        <p:grpSpPr>
          <a:xfrm>
            <a:off x="7963599" y="4277493"/>
            <a:ext cx="783485" cy="553437"/>
            <a:chOff x="7963599" y="4201293"/>
            <a:chExt cx="783485" cy="553437"/>
          </a:xfrm>
        </p:grpSpPr>
        <p:sp>
          <p:nvSpPr>
            <p:cNvPr id="178" name="Google Shape;178;p16"/>
            <p:cNvSpPr/>
            <p:nvPr/>
          </p:nvSpPr>
          <p:spPr>
            <a:xfrm rot="7200268">
              <a:off x="8267758" y="4446180"/>
              <a:ext cx="602321" cy="63662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rgbClr val="FFF2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7963599" y="4282505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>
            <a:off x="6990344" y="205791"/>
            <a:ext cx="1832931" cy="1097923"/>
            <a:chOff x="6914144" y="281991"/>
            <a:chExt cx="1832931" cy="1097923"/>
          </a:xfrm>
        </p:grpSpPr>
        <p:sp>
          <p:nvSpPr>
            <p:cNvPr id="181" name="Google Shape;181;p16"/>
            <p:cNvSpPr/>
            <p:nvPr/>
          </p:nvSpPr>
          <p:spPr>
            <a:xfrm>
              <a:off x="7119699" y="553835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8481850" y="929500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 rot="7199499">
              <a:off x="7634118" y="471378"/>
              <a:ext cx="520375" cy="542767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 rot="7200033">
              <a:off x="7531015" y="418286"/>
              <a:ext cx="791262" cy="825334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 rot="9900052">
              <a:off x="6934856" y="898730"/>
              <a:ext cx="184325" cy="184325"/>
            </a:xfrm>
            <a:custGeom>
              <a:rect b="b" l="l" r="r" t="t"/>
              <a:pathLst>
                <a:path extrusionOk="0" fill="none" h="12077" w="12077">
                  <a:moveTo>
                    <a:pt x="1" y="1"/>
                  </a:moveTo>
                  <a:lnTo>
                    <a:pt x="12076" y="12076"/>
                  </a:lnTo>
                </a:path>
              </a:pathLst>
            </a:custGeom>
            <a:noFill/>
            <a:ln cap="rnd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idx="1" type="body"/>
          </p:nvPr>
        </p:nvSpPr>
        <p:spPr>
          <a:xfrm>
            <a:off x="1071900" y="1976075"/>
            <a:ext cx="3500100" cy="26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2" type="body"/>
          </p:nvPr>
        </p:nvSpPr>
        <p:spPr>
          <a:xfrm>
            <a:off x="4572000" y="1985727"/>
            <a:ext cx="3977100" cy="26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type="title"/>
          </p:nvPr>
        </p:nvSpPr>
        <p:spPr>
          <a:xfrm>
            <a:off x="594875" y="567263"/>
            <a:ext cx="39771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90" name="Google Shape;190;p17"/>
          <p:cNvGrpSpPr/>
          <p:nvPr/>
        </p:nvGrpSpPr>
        <p:grpSpPr>
          <a:xfrm>
            <a:off x="6064445" y="205858"/>
            <a:ext cx="2797049" cy="1939628"/>
            <a:chOff x="5988245" y="205858"/>
            <a:chExt cx="2797049" cy="1939628"/>
          </a:xfrm>
        </p:grpSpPr>
        <p:sp>
          <p:nvSpPr>
            <p:cNvPr id="191" name="Google Shape;191;p17"/>
            <p:cNvSpPr/>
            <p:nvPr/>
          </p:nvSpPr>
          <p:spPr>
            <a:xfrm flipH="1" rot="10800000">
              <a:off x="8279690" y="1849711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flipH="1" rot="-5400000">
              <a:off x="8392513" y="1295114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 flipH="1" rot="-10433070">
              <a:off x="8118580" y="663755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" name="Google Shape;194;p17"/>
            <p:cNvGrpSpPr/>
            <p:nvPr/>
          </p:nvGrpSpPr>
          <p:grpSpPr>
            <a:xfrm rot="10800000">
              <a:off x="6711204" y="890369"/>
              <a:ext cx="165980" cy="165995"/>
              <a:chOff x="3658337" y="4664422"/>
              <a:chExt cx="165980" cy="165995"/>
            </a:xfrm>
          </p:grpSpPr>
          <p:sp>
            <p:nvSpPr>
              <p:cNvPr id="195" name="Google Shape;195;p17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" name="Google Shape;197;p17"/>
            <p:cNvSpPr/>
            <p:nvPr/>
          </p:nvSpPr>
          <p:spPr>
            <a:xfrm rot="5838116">
              <a:off x="7167491" y="310421"/>
              <a:ext cx="520373" cy="542765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 rot="5838110">
              <a:off x="7095907" y="238063"/>
              <a:ext cx="791300" cy="825374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 rot="10800000">
              <a:off x="5988245" y="549969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" name="Google Shape;200;p17"/>
            <p:cNvGrpSpPr/>
            <p:nvPr/>
          </p:nvGrpSpPr>
          <p:grpSpPr>
            <a:xfrm flipH="1" rot="10800000">
              <a:off x="8619314" y="491556"/>
              <a:ext cx="165980" cy="165995"/>
              <a:chOff x="3883687" y="3561785"/>
              <a:chExt cx="165980" cy="165995"/>
            </a:xfrm>
          </p:grpSpPr>
          <p:sp>
            <p:nvSpPr>
              <p:cNvPr id="201" name="Google Shape;201;p17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3" name="Google Shape;203;p17"/>
            <p:cNvSpPr/>
            <p:nvPr/>
          </p:nvSpPr>
          <p:spPr>
            <a:xfrm rot="-6299948">
              <a:off x="7714966" y="1350623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1567950" y="454796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6" name="Google Shape;206;p18"/>
          <p:cNvGrpSpPr/>
          <p:nvPr/>
        </p:nvGrpSpPr>
        <p:grpSpPr>
          <a:xfrm>
            <a:off x="287136" y="303190"/>
            <a:ext cx="8555777" cy="1119932"/>
            <a:chOff x="356636" y="455590"/>
            <a:chExt cx="8555777" cy="1119932"/>
          </a:xfrm>
        </p:grpSpPr>
        <p:grpSp>
          <p:nvGrpSpPr>
            <p:cNvPr id="207" name="Google Shape;207;p18"/>
            <p:cNvGrpSpPr/>
            <p:nvPr/>
          </p:nvGrpSpPr>
          <p:grpSpPr>
            <a:xfrm>
              <a:off x="356636" y="455590"/>
              <a:ext cx="1369824" cy="1043728"/>
              <a:chOff x="356636" y="455590"/>
              <a:chExt cx="1369824" cy="1043728"/>
            </a:xfrm>
          </p:grpSpPr>
          <p:sp>
            <p:nvSpPr>
              <p:cNvPr id="208" name="Google Shape;208;p18"/>
              <p:cNvSpPr/>
              <p:nvPr/>
            </p:nvSpPr>
            <p:spPr>
              <a:xfrm rot="-5400000">
                <a:off x="341781" y="1231564"/>
                <a:ext cx="282609" cy="252898"/>
              </a:xfrm>
              <a:custGeom>
                <a:rect b="b" l="l" r="r" t="t"/>
                <a:pathLst>
                  <a:path extrusionOk="0" h="23791" w="26586">
                    <a:moveTo>
                      <a:pt x="13293" y="0"/>
                    </a:moveTo>
                    <a:cubicBezTo>
                      <a:pt x="8200" y="0"/>
                      <a:pt x="3482" y="3298"/>
                      <a:pt x="1901" y="8420"/>
                    </a:cubicBezTo>
                    <a:cubicBezTo>
                      <a:pt x="0" y="14725"/>
                      <a:pt x="3536" y="21363"/>
                      <a:pt x="9807" y="23264"/>
                    </a:cubicBezTo>
                    <a:cubicBezTo>
                      <a:pt x="10970" y="23621"/>
                      <a:pt x="12144" y="23790"/>
                      <a:pt x="13297" y="23790"/>
                    </a:cubicBezTo>
                    <a:cubicBezTo>
                      <a:pt x="18399" y="23790"/>
                      <a:pt x="23100" y="20473"/>
                      <a:pt x="24651" y="15358"/>
                    </a:cubicBezTo>
                    <a:cubicBezTo>
                      <a:pt x="26586" y="9087"/>
                      <a:pt x="23050" y="2416"/>
                      <a:pt x="16745" y="514"/>
                    </a:cubicBezTo>
                    <a:cubicBezTo>
                      <a:pt x="15597" y="166"/>
                      <a:pt x="14435" y="0"/>
                      <a:pt x="13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8"/>
              <p:cNvSpPr/>
              <p:nvPr/>
            </p:nvSpPr>
            <p:spPr>
              <a:xfrm rot="7199780">
                <a:off x="1247208" y="861751"/>
                <a:ext cx="602272" cy="63657"/>
              </a:xfrm>
              <a:custGeom>
                <a:rect b="b" l="l" r="r" t="t"/>
                <a:pathLst>
                  <a:path extrusionOk="0" fill="none" h="4171" w="39463">
                    <a:moveTo>
                      <a:pt x="1" y="1"/>
                    </a:moveTo>
                    <a:cubicBezTo>
                      <a:pt x="3937" y="1"/>
                      <a:pt x="3937" y="4170"/>
                      <a:pt x="7873" y="4170"/>
                    </a:cubicBezTo>
                    <a:cubicBezTo>
                      <a:pt x="11842" y="4170"/>
                      <a:pt x="11842" y="1"/>
                      <a:pt x="15779" y="1"/>
                    </a:cubicBezTo>
                    <a:cubicBezTo>
                      <a:pt x="19715" y="1"/>
                      <a:pt x="19715" y="4170"/>
                      <a:pt x="23684" y="4170"/>
                    </a:cubicBezTo>
                    <a:cubicBezTo>
                      <a:pt x="27620" y="4170"/>
                      <a:pt x="27620" y="1"/>
                      <a:pt x="31556" y="1"/>
                    </a:cubicBezTo>
                    <a:cubicBezTo>
                      <a:pt x="35526" y="1"/>
                      <a:pt x="35526" y="4170"/>
                      <a:pt x="39462" y="4170"/>
                    </a:cubicBezTo>
                  </a:path>
                </a:pathLst>
              </a:custGeom>
              <a:noFill/>
              <a:ln cap="rnd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8"/>
              <p:cNvSpPr/>
              <p:nvPr/>
            </p:nvSpPr>
            <p:spPr>
              <a:xfrm rot="5026552">
                <a:off x="547459" y="570161"/>
                <a:ext cx="520414" cy="542807"/>
              </a:xfrm>
              <a:custGeom>
                <a:rect b="b" l="l" r="r" t="t"/>
                <a:pathLst>
                  <a:path extrusionOk="0" fill="none" h="35559" w="34092">
                    <a:moveTo>
                      <a:pt x="6572" y="35559"/>
                    </a:moveTo>
                    <a:lnTo>
                      <a:pt x="1" y="0"/>
                    </a:lnTo>
                    <a:lnTo>
                      <a:pt x="34092" y="12075"/>
                    </a:lnTo>
                    <a:close/>
                  </a:path>
                </a:pathLst>
              </a:custGeom>
              <a:noFill/>
              <a:ln cap="flat" cmpd="sng" w="208475">
                <a:solidFill>
                  <a:schemeClr val="accent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8"/>
              <p:cNvSpPr/>
              <p:nvPr/>
            </p:nvSpPr>
            <p:spPr>
              <a:xfrm rot="5026745">
                <a:off x="490301" y="480941"/>
                <a:ext cx="791247" cy="825318"/>
              </a:xfrm>
              <a:custGeom>
                <a:rect b="b" l="l" r="r" t="t"/>
                <a:pathLst>
                  <a:path extrusionOk="0" fill="none" h="35560" w="34092">
                    <a:moveTo>
                      <a:pt x="6572" y="35560"/>
                    </a:moveTo>
                    <a:lnTo>
                      <a:pt x="0" y="1"/>
                    </a:lnTo>
                    <a:lnTo>
                      <a:pt x="34092" y="12076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18"/>
            <p:cNvGrpSpPr/>
            <p:nvPr/>
          </p:nvGrpSpPr>
          <p:grpSpPr>
            <a:xfrm>
              <a:off x="7608049" y="455590"/>
              <a:ext cx="1304363" cy="1119932"/>
              <a:chOff x="7608049" y="455590"/>
              <a:chExt cx="1304363" cy="1119932"/>
            </a:xfrm>
          </p:grpSpPr>
          <p:sp>
            <p:nvSpPr>
              <p:cNvPr id="213" name="Google Shape;213;p18"/>
              <p:cNvSpPr/>
              <p:nvPr/>
            </p:nvSpPr>
            <p:spPr>
              <a:xfrm rot="5400000">
                <a:off x="8727592" y="1390700"/>
                <a:ext cx="184829" cy="184814"/>
              </a:xfrm>
              <a:custGeom>
                <a:rect b="b" l="l" r="r" t="t"/>
                <a:pathLst>
                  <a:path extrusionOk="0" fill="none" h="12109" w="12110">
                    <a:moveTo>
                      <a:pt x="1" y="0"/>
                    </a:moveTo>
                    <a:lnTo>
                      <a:pt x="12109" y="12109"/>
                    </a:lnTo>
                  </a:path>
                </a:pathLst>
              </a:custGeom>
              <a:noFill/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 rot="5400000">
                <a:off x="7623324" y="745710"/>
                <a:ext cx="265225" cy="295775"/>
              </a:xfrm>
              <a:custGeom>
                <a:rect b="b" l="l" r="r" t="t"/>
                <a:pathLst>
                  <a:path extrusionOk="0" h="11831" w="10609">
                    <a:moveTo>
                      <a:pt x="5538" y="3568"/>
                    </a:moveTo>
                    <a:cubicBezTo>
                      <a:pt x="5554" y="3585"/>
                      <a:pt x="5571" y="3585"/>
                      <a:pt x="5584" y="3585"/>
                    </a:cubicBezTo>
                    <a:cubicBezTo>
                      <a:pt x="5596" y="3585"/>
                      <a:pt x="5605" y="3585"/>
                      <a:pt x="5605" y="3602"/>
                    </a:cubicBezTo>
                    <a:cubicBezTo>
                      <a:pt x="5638" y="3635"/>
                      <a:pt x="5638" y="3668"/>
                      <a:pt x="5571" y="3702"/>
                    </a:cubicBezTo>
                    <a:cubicBezTo>
                      <a:pt x="5571" y="3702"/>
                      <a:pt x="5538" y="3668"/>
                      <a:pt x="5538" y="3635"/>
                    </a:cubicBezTo>
                    <a:cubicBezTo>
                      <a:pt x="5538" y="3635"/>
                      <a:pt x="5538" y="3602"/>
                      <a:pt x="5538" y="3568"/>
                    </a:cubicBezTo>
                    <a:close/>
                    <a:moveTo>
                      <a:pt x="4382" y="0"/>
                    </a:moveTo>
                    <a:cubicBezTo>
                      <a:pt x="4250" y="0"/>
                      <a:pt x="4128" y="52"/>
                      <a:pt x="4037" y="166"/>
                    </a:cubicBezTo>
                    <a:cubicBezTo>
                      <a:pt x="3970" y="266"/>
                      <a:pt x="3903" y="333"/>
                      <a:pt x="3837" y="433"/>
                    </a:cubicBezTo>
                    <a:cubicBezTo>
                      <a:pt x="3603" y="833"/>
                      <a:pt x="3603" y="966"/>
                      <a:pt x="3903" y="1333"/>
                    </a:cubicBezTo>
                    <a:cubicBezTo>
                      <a:pt x="4337" y="1834"/>
                      <a:pt x="4737" y="2367"/>
                      <a:pt x="5138" y="2901"/>
                    </a:cubicBezTo>
                    <a:cubicBezTo>
                      <a:pt x="5238" y="3001"/>
                      <a:pt x="5304" y="3101"/>
                      <a:pt x="5338" y="3235"/>
                    </a:cubicBezTo>
                    <a:cubicBezTo>
                      <a:pt x="5371" y="3268"/>
                      <a:pt x="5338" y="3368"/>
                      <a:pt x="5304" y="3401"/>
                    </a:cubicBezTo>
                    <a:cubicBezTo>
                      <a:pt x="5271" y="3401"/>
                      <a:pt x="5204" y="3435"/>
                      <a:pt x="5171" y="3435"/>
                    </a:cubicBezTo>
                    <a:cubicBezTo>
                      <a:pt x="4971" y="3401"/>
                      <a:pt x="4837" y="3268"/>
                      <a:pt x="4671" y="3135"/>
                    </a:cubicBezTo>
                    <a:cubicBezTo>
                      <a:pt x="4137" y="2734"/>
                      <a:pt x="3603" y="2334"/>
                      <a:pt x="3069" y="1934"/>
                    </a:cubicBezTo>
                    <a:cubicBezTo>
                      <a:pt x="2903" y="1800"/>
                      <a:pt x="2736" y="1667"/>
                      <a:pt x="2536" y="1567"/>
                    </a:cubicBezTo>
                    <a:cubicBezTo>
                      <a:pt x="2405" y="1502"/>
                      <a:pt x="2300" y="1467"/>
                      <a:pt x="2207" y="1467"/>
                    </a:cubicBezTo>
                    <a:cubicBezTo>
                      <a:pt x="2061" y="1467"/>
                      <a:pt x="1944" y="1551"/>
                      <a:pt x="1802" y="1734"/>
                    </a:cubicBezTo>
                    <a:cubicBezTo>
                      <a:pt x="1402" y="2301"/>
                      <a:pt x="1468" y="2501"/>
                      <a:pt x="1802" y="2934"/>
                    </a:cubicBezTo>
                    <a:cubicBezTo>
                      <a:pt x="2002" y="3201"/>
                      <a:pt x="2202" y="3502"/>
                      <a:pt x="2402" y="3802"/>
                    </a:cubicBezTo>
                    <a:cubicBezTo>
                      <a:pt x="2969" y="4702"/>
                      <a:pt x="3603" y="5536"/>
                      <a:pt x="4070" y="6504"/>
                    </a:cubicBezTo>
                    <a:cubicBezTo>
                      <a:pt x="4137" y="6537"/>
                      <a:pt x="4170" y="6637"/>
                      <a:pt x="4137" y="6704"/>
                    </a:cubicBezTo>
                    <a:cubicBezTo>
                      <a:pt x="4117" y="6723"/>
                      <a:pt x="4098" y="6731"/>
                      <a:pt x="4078" y="6731"/>
                    </a:cubicBezTo>
                    <a:cubicBezTo>
                      <a:pt x="4031" y="6731"/>
                      <a:pt x="3984" y="6684"/>
                      <a:pt x="3937" y="6637"/>
                    </a:cubicBezTo>
                    <a:cubicBezTo>
                      <a:pt x="3670" y="6570"/>
                      <a:pt x="3436" y="6370"/>
                      <a:pt x="3203" y="6237"/>
                    </a:cubicBezTo>
                    <a:cubicBezTo>
                      <a:pt x="2669" y="5870"/>
                      <a:pt x="2169" y="5503"/>
                      <a:pt x="1635" y="5169"/>
                    </a:cubicBezTo>
                    <a:cubicBezTo>
                      <a:pt x="1435" y="5036"/>
                      <a:pt x="1268" y="4903"/>
                      <a:pt x="1068" y="4802"/>
                    </a:cubicBezTo>
                    <a:cubicBezTo>
                      <a:pt x="965" y="4751"/>
                      <a:pt x="872" y="4724"/>
                      <a:pt x="785" y="4724"/>
                    </a:cubicBezTo>
                    <a:cubicBezTo>
                      <a:pt x="647" y="4724"/>
                      <a:pt x="524" y="4792"/>
                      <a:pt x="401" y="4936"/>
                    </a:cubicBezTo>
                    <a:cubicBezTo>
                      <a:pt x="301" y="5036"/>
                      <a:pt x="234" y="5169"/>
                      <a:pt x="167" y="5269"/>
                    </a:cubicBezTo>
                    <a:cubicBezTo>
                      <a:pt x="34" y="5470"/>
                      <a:pt x="1" y="5703"/>
                      <a:pt x="134" y="5903"/>
                    </a:cubicBezTo>
                    <a:cubicBezTo>
                      <a:pt x="201" y="6003"/>
                      <a:pt x="234" y="6103"/>
                      <a:pt x="301" y="6203"/>
                    </a:cubicBezTo>
                    <a:cubicBezTo>
                      <a:pt x="1335" y="7905"/>
                      <a:pt x="2402" y="9573"/>
                      <a:pt x="3470" y="11274"/>
                    </a:cubicBezTo>
                    <a:cubicBezTo>
                      <a:pt x="3570" y="11474"/>
                      <a:pt x="3737" y="11607"/>
                      <a:pt x="3903" y="11774"/>
                    </a:cubicBezTo>
                    <a:cubicBezTo>
                      <a:pt x="3941" y="11812"/>
                      <a:pt x="3988" y="11830"/>
                      <a:pt x="4035" y="11830"/>
                    </a:cubicBezTo>
                    <a:cubicBezTo>
                      <a:pt x="4114" y="11830"/>
                      <a:pt x="4195" y="11778"/>
                      <a:pt x="4237" y="11674"/>
                    </a:cubicBezTo>
                    <a:cubicBezTo>
                      <a:pt x="4304" y="11541"/>
                      <a:pt x="4304" y="11407"/>
                      <a:pt x="4237" y="11274"/>
                    </a:cubicBezTo>
                    <a:cubicBezTo>
                      <a:pt x="4137" y="11074"/>
                      <a:pt x="4037" y="10840"/>
                      <a:pt x="3937" y="10607"/>
                    </a:cubicBezTo>
                    <a:cubicBezTo>
                      <a:pt x="3303" y="9539"/>
                      <a:pt x="2669" y="8472"/>
                      <a:pt x="2035" y="7371"/>
                    </a:cubicBezTo>
                    <a:cubicBezTo>
                      <a:pt x="1902" y="7204"/>
                      <a:pt x="1768" y="7004"/>
                      <a:pt x="1768" y="6771"/>
                    </a:cubicBezTo>
                    <a:cubicBezTo>
                      <a:pt x="1702" y="6737"/>
                      <a:pt x="1635" y="6670"/>
                      <a:pt x="1735" y="6604"/>
                    </a:cubicBezTo>
                    <a:cubicBezTo>
                      <a:pt x="1768" y="6604"/>
                      <a:pt x="1802" y="6670"/>
                      <a:pt x="1869" y="6704"/>
                    </a:cubicBezTo>
                    <a:cubicBezTo>
                      <a:pt x="2102" y="6837"/>
                      <a:pt x="2336" y="6937"/>
                      <a:pt x="2569" y="7104"/>
                    </a:cubicBezTo>
                    <a:cubicBezTo>
                      <a:pt x="3403" y="7671"/>
                      <a:pt x="4204" y="8238"/>
                      <a:pt x="5037" y="8805"/>
                    </a:cubicBezTo>
                    <a:cubicBezTo>
                      <a:pt x="5204" y="8905"/>
                      <a:pt x="5404" y="9039"/>
                      <a:pt x="5605" y="9139"/>
                    </a:cubicBezTo>
                    <a:cubicBezTo>
                      <a:pt x="5658" y="9171"/>
                      <a:pt x="5708" y="9186"/>
                      <a:pt x="5756" y="9186"/>
                    </a:cubicBezTo>
                    <a:cubicBezTo>
                      <a:pt x="5857" y="9186"/>
                      <a:pt x="5947" y="9119"/>
                      <a:pt x="6038" y="9005"/>
                    </a:cubicBezTo>
                    <a:cubicBezTo>
                      <a:pt x="6272" y="8639"/>
                      <a:pt x="6238" y="8272"/>
                      <a:pt x="6005" y="7905"/>
                    </a:cubicBezTo>
                    <a:cubicBezTo>
                      <a:pt x="5504" y="7137"/>
                      <a:pt x="5004" y="6337"/>
                      <a:pt x="4504" y="5503"/>
                    </a:cubicBezTo>
                    <a:cubicBezTo>
                      <a:pt x="4204" y="5003"/>
                      <a:pt x="3803" y="4536"/>
                      <a:pt x="3603" y="3935"/>
                    </a:cubicBezTo>
                    <a:cubicBezTo>
                      <a:pt x="3536" y="3902"/>
                      <a:pt x="3470" y="3835"/>
                      <a:pt x="3536" y="3768"/>
                    </a:cubicBezTo>
                    <a:cubicBezTo>
                      <a:pt x="3556" y="3749"/>
                      <a:pt x="3575" y="3741"/>
                      <a:pt x="3595" y="3741"/>
                    </a:cubicBezTo>
                    <a:cubicBezTo>
                      <a:pt x="3642" y="3741"/>
                      <a:pt x="3689" y="3788"/>
                      <a:pt x="3737" y="3835"/>
                    </a:cubicBezTo>
                    <a:cubicBezTo>
                      <a:pt x="3803" y="3868"/>
                      <a:pt x="3903" y="3868"/>
                      <a:pt x="3970" y="3935"/>
                    </a:cubicBezTo>
                    <a:cubicBezTo>
                      <a:pt x="4937" y="4602"/>
                      <a:pt x="5905" y="5269"/>
                      <a:pt x="6905" y="5970"/>
                    </a:cubicBezTo>
                    <a:cubicBezTo>
                      <a:pt x="7172" y="6137"/>
                      <a:pt x="7439" y="6337"/>
                      <a:pt x="7706" y="6504"/>
                    </a:cubicBezTo>
                    <a:cubicBezTo>
                      <a:pt x="7804" y="6565"/>
                      <a:pt x="7884" y="6595"/>
                      <a:pt x="7952" y="6595"/>
                    </a:cubicBezTo>
                    <a:cubicBezTo>
                      <a:pt x="8071" y="6595"/>
                      <a:pt x="8155" y="6506"/>
                      <a:pt x="8240" y="6337"/>
                    </a:cubicBezTo>
                    <a:cubicBezTo>
                      <a:pt x="8373" y="6003"/>
                      <a:pt x="8373" y="5703"/>
                      <a:pt x="8173" y="5403"/>
                    </a:cubicBezTo>
                    <a:cubicBezTo>
                      <a:pt x="8073" y="5303"/>
                      <a:pt x="8006" y="5203"/>
                      <a:pt x="7906" y="5069"/>
                    </a:cubicBezTo>
                    <a:cubicBezTo>
                      <a:pt x="7372" y="4335"/>
                      <a:pt x="6805" y="3568"/>
                      <a:pt x="6272" y="2801"/>
                    </a:cubicBezTo>
                    <a:cubicBezTo>
                      <a:pt x="6205" y="2734"/>
                      <a:pt x="6172" y="2668"/>
                      <a:pt x="6138" y="2601"/>
                    </a:cubicBezTo>
                    <a:cubicBezTo>
                      <a:pt x="6105" y="2568"/>
                      <a:pt x="6038" y="2501"/>
                      <a:pt x="6038" y="2501"/>
                    </a:cubicBezTo>
                    <a:cubicBezTo>
                      <a:pt x="6063" y="2464"/>
                      <a:pt x="6087" y="2450"/>
                      <a:pt x="6110" y="2450"/>
                    </a:cubicBezTo>
                    <a:cubicBezTo>
                      <a:pt x="6149" y="2450"/>
                      <a:pt x="6184" y="2492"/>
                      <a:pt x="6205" y="2534"/>
                    </a:cubicBezTo>
                    <a:cubicBezTo>
                      <a:pt x="6272" y="2568"/>
                      <a:pt x="6338" y="2634"/>
                      <a:pt x="6405" y="2668"/>
                    </a:cubicBezTo>
                    <a:cubicBezTo>
                      <a:pt x="6739" y="2834"/>
                      <a:pt x="7039" y="3001"/>
                      <a:pt x="7372" y="3135"/>
                    </a:cubicBezTo>
                    <a:cubicBezTo>
                      <a:pt x="8006" y="3435"/>
                      <a:pt x="8607" y="3735"/>
                      <a:pt x="9240" y="4035"/>
                    </a:cubicBezTo>
                    <a:cubicBezTo>
                      <a:pt x="9500" y="4122"/>
                      <a:pt x="9735" y="4209"/>
                      <a:pt x="10010" y="4209"/>
                    </a:cubicBezTo>
                    <a:cubicBezTo>
                      <a:pt x="10053" y="4209"/>
                      <a:pt x="10096" y="4206"/>
                      <a:pt x="10141" y="4202"/>
                    </a:cubicBezTo>
                    <a:cubicBezTo>
                      <a:pt x="10475" y="4169"/>
                      <a:pt x="10608" y="3902"/>
                      <a:pt x="10441" y="3602"/>
                    </a:cubicBezTo>
                    <a:cubicBezTo>
                      <a:pt x="10341" y="3502"/>
                      <a:pt x="10275" y="3368"/>
                      <a:pt x="10174" y="3301"/>
                    </a:cubicBezTo>
                    <a:cubicBezTo>
                      <a:pt x="9941" y="3101"/>
                      <a:pt x="9741" y="2934"/>
                      <a:pt x="9507" y="2801"/>
                    </a:cubicBezTo>
                    <a:cubicBezTo>
                      <a:pt x="8040" y="1800"/>
                      <a:pt x="6472" y="1033"/>
                      <a:pt x="4937" y="199"/>
                    </a:cubicBezTo>
                    <a:cubicBezTo>
                      <a:pt x="4837" y="132"/>
                      <a:pt x="4704" y="99"/>
                      <a:pt x="4570" y="32"/>
                    </a:cubicBezTo>
                    <a:cubicBezTo>
                      <a:pt x="4507" y="11"/>
                      <a:pt x="4444" y="0"/>
                      <a:pt x="4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 flipH="1" rot="-5026552">
                <a:off x="8215126" y="570161"/>
                <a:ext cx="520414" cy="542807"/>
              </a:xfrm>
              <a:custGeom>
                <a:rect b="b" l="l" r="r" t="t"/>
                <a:pathLst>
                  <a:path extrusionOk="0" fill="none" h="35559" w="34092">
                    <a:moveTo>
                      <a:pt x="6572" y="35559"/>
                    </a:moveTo>
                    <a:lnTo>
                      <a:pt x="1" y="0"/>
                    </a:lnTo>
                    <a:lnTo>
                      <a:pt x="34092" y="12075"/>
                    </a:lnTo>
                    <a:close/>
                  </a:path>
                </a:pathLst>
              </a:custGeom>
              <a:noFill/>
              <a:ln cap="flat" cmpd="sng" w="208475">
                <a:solidFill>
                  <a:schemeClr val="accent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 flipH="1" rot="-5026745">
                <a:off x="8001451" y="480941"/>
                <a:ext cx="791247" cy="825318"/>
              </a:xfrm>
              <a:custGeom>
                <a:rect b="b" l="l" r="r" t="t"/>
                <a:pathLst>
                  <a:path extrusionOk="0" fill="none" h="35560" w="34092">
                    <a:moveTo>
                      <a:pt x="6572" y="35560"/>
                    </a:moveTo>
                    <a:lnTo>
                      <a:pt x="0" y="1"/>
                    </a:lnTo>
                    <a:lnTo>
                      <a:pt x="34092" y="12076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717445" y="2271748"/>
            <a:ext cx="3098700" cy="908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9" name="Google Shape;219;p19"/>
          <p:cNvSpPr txBox="1"/>
          <p:nvPr>
            <p:ph idx="1" type="subTitle"/>
          </p:nvPr>
        </p:nvSpPr>
        <p:spPr>
          <a:xfrm>
            <a:off x="710200" y="3151750"/>
            <a:ext cx="3113400" cy="133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20" name="Google Shape;220;p19"/>
          <p:cNvGrpSpPr/>
          <p:nvPr/>
        </p:nvGrpSpPr>
        <p:grpSpPr>
          <a:xfrm>
            <a:off x="339768" y="277641"/>
            <a:ext cx="8525505" cy="906208"/>
            <a:chOff x="339768" y="506241"/>
            <a:chExt cx="8525505" cy="906208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339768" y="506249"/>
              <a:ext cx="3701669" cy="906200"/>
              <a:chOff x="339768" y="506249"/>
              <a:chExt cx="3701669" cy="906200"/>
            </a:xfrm>
          </p:grpSpPr>
          <p:sp>
            <p:nvSpPr>
              <p:cNvPr id="222" name="Google Shape;222;p19"/>
              <p:cNvSpPr/>
              <p:nvPr/>
            </p:nvSpPr>
            <p:spPr>
              <a:xfrm>
                <a:off x="2928686" y="1082710"/>
                <a:ext cx="282609" cy="252898"/>
              </a:xfrm>
              <a:custGeom>
                <a:rect b="b" l="l" r="r" t="t"/>
                <a:pathLst>
                  <a:path extrusionOk="0" h="23791" w="26586">
                    <a:moveTo>
                      <a:pt x="13293" y="0"/>
                    </a:moveTo>
                    <a:cubicBezTo>
                      <a:pt x="8200" y="0"/>
                      <a:pt x="3482" y="3298"/>
                      <a:pt x="1901" y="8420"/>
                    </a:cubicBezTo>
                    <a:cubicBezTo>
                      <a:pt x="0" y="14725"/>
                      <a:pt x="3536" y="21363"/>
                      <a:pt x="9807" y="23264"/>
                    </a:cubicBezTo>
                    <a:cubicBezTo>
                      <a:pt x="10970" y="23621"/>
                      <a:pt x="12144" y="23790"/>
                      <a:pt x="13297" y="23790"/>
                    </a:cubicBezTo>
                    <a:cubicBezTo>
                      <a:pt x="18399" y="23790"/>
                      <a:pt x="23100" y="20473"/>
                      <a:pt x="24651" y="15358"/>
                    </a:cubicBezTo>
                    <a:cubicBezTo>
                      <a:pt x="26586" y="9087"/>
                      <a:pt x="23050" y="2416"/>
                      <a:pt x="16745" y="514"/>
                    </a:cubicBezTo>
                    <a:cubicBezTo>
                      <a:pt x="15597" y="166"/>
                      <a:pt x="14435" y="0"/>
                      <a:pt x="13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2393232" y="1116762"/>
                <a:ext cx="184829" cy="184814"/>
              </a:xfrm>
              <a:custGeom>
                <a:rect b="b" l="l" r="r" t="t"/>
                <a:pathLst>
                  <a:path extrusionOk="0" fill="none" h="12109" w="12110">
                    <a:moveTo>
                      <a:pt x="1" y="0"/>
                    </a:moveTo>
                    <a:lnTo>
                      <a:pt x="12109" y="12109"/>
                    </a:lnTo>
                  </a:path>
                </a:pathLst>
              </a:custGeom>
              <a:noFill/>
              <a:ln cap="rnd" cmpd="sng" w="38100">
                <a:solidFill>
                  <a:srgbClr val="FFF2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339768" y="1082688"/>
                <a:ext cx="602304" cy="63660"/>
              </a:xfrm>
              <a:custGeom>
                <a:rect b="b" l="l" r="r" t="t"/>
                <a:pathLst>
                  <a:path extrusionOk="0" fill="none" h="4171" w="39463">
                    <a:moveTo>
                      <a:pt x="1" y="1"/>
                    </a:moveTo>
                    <a:cubicBezTo>
                      <a:pt x="3937" y="1"/>
                      <a:pt x="3937" y="4170"/>
                      <a:pt x="7873" y="4170"/>
                    </a:cubicBezTo>
                    <a:cubicBezTo>
                      <a:pt x="11842" y="4170"/>
                      <a:pt x="11842" y="1"/>
                      <a:pt x="15779" y="1"/>
                    </a:cubicBezTo>
                    <a:cubicBezTo>
                      <a:pt x="19715" y="1"/>
                      <a:pt x="19715" y="4170"/>
                      <a:pt x="23684" y="4170"/>
                    </a:cubicBezTo>
                    <a:cubicBezTo>
                      <a:pt x="27620" y="4170"/>
                      <a:pt x="27620" y="1"/>
                      <a:pt x="31556" y="1"/>
                    </a:cubicBezTo>
                    <a:cubicBezTo>
                      <a:pt x="35526" y="1"/>
                      <a:pt x="35526" y="4170"/>
                      <a:pt x="39462" y="4170"/>
                    </a:cubicBezTo>
                  </a:path>
                </a:pathLst>
              </a:custGeom>
              <a:noFill/>
              <a:ln cap="rnd" cmpd="sng" w="38100">
                <a:solidFill>
                  <a:srgbClr val="FFF2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 rot="-373448">
                <a:off x="1554022" y="766204"/>
                <a:ext cx="520414" cy="542807"/>
              </a:xfrm>
              <a:custGeom>
                <a:rect b="b" l="l" r="r" t="t"/>
                <a:pathLst>
                  <a:path extrusionOk="0" fill="none" h="35559" w="34092">
                    <a:moveTo>
                      <a:pt x="6572" y="35559"/>
                    </a:moveTo>
                    <a:lnTo>
                      <a:pt x="1" y="0"/>
                    </a:lnTo>
                    <a:lnTo>
                      <a:pt x="34092" y="12075"/>
                    </a:lnTo>
                    <a:close/>
                  </a:path>
                </a:pathLst>
              </a:custGeom>
              <a:noFill/>
              <a:ln cap="flat" cmpd="sng" w="208475">
                <a:solidFill>
                  <a:schemeClr val="accent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 rot="-373255">
                <a:off x="1470641" y="546691"/>
                <a:ext cx="791247" cy="825318"/>
              </a:xfrm>
              <a:custGeom>
                <a:rect b="b" l="l" r="r" t="t"/>
                <a:pathLst>
                  <a:path extrusionOk="0" fill="none" h="35560" w="34092">
                    <a:moveTo>
                      <a:pt x="6572" y="35560"/>
                    </a:moveTo>
                    <a:lnTo>
                      <a:pt x="0" y="1"/>
                    </a:lnTo>
                    <a:lnTo>
                      <a:pt x="34092" y="12076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2711188" y="591300"/>
                <a:ext cx="265225" cy="295775"/>
              </a:xfrm>
              <a:custGeom>
                <a:rect b="b" l="l" r="r" t="t"/>
                <a:pathLst>
                  <a:path extrusionOk="0" h="11831" w="10609">
                    <a:moveTo>
                      <a:pt x="5538" y="3568"/>
                    </a:moveTo>
                    <a:cubicBezTo>
                      <a:pt x="5554" y="3585"/>
                      <a:pt x="5571" y="3585"/>
                      <a:pt x="5584" y="3585"/>
                    </a:cubicBezTo>
                    <a:cubicBezTo>
                      <a:pt x="5596" y="3585"/>
                      <a:pt x="5605" y="3585"/>
                      <a:pt x="5605" y="3602"/>
                    </a:cubicBezTo>
                    <a:cubicBezTo>
                      <a:pt x="5638" y="3635"/>
                      <a:pt x="5638" y="3668"/>
                      <a:pt x="5571" y="3702"/>
                    </a:cubicBezTo>
                    <a:cubicBezTo>
                      <a:pt x="5571" y="3702"/>
                      <a:pt x="5538" y="3668"/>
                      <a:pt x="5538" y="3635"/>
                    </a:cubicBezTo>
                    <a:cubicBezTo>
                      <a:pt x="5538" y="3635"/>
                      <a:pt x="5538" y="3602"/>
                      <a:pt x="5538" y="3568"/>
                    </a:cubicBezTo>
                    <a:close/>
                    <a:moveTo>
                      <a:pt x="4382" y="0"/>
                    </a:moveTo>
                    <a:cubicBezTo>
                      <a:pt x="4250" y="0"/>
                      <a:pt x="4128" y="52"/>
                      <a:pt x="4037" y="166"/>
                    </a:cubicBezTo>
                    <a:cubicBezTo>
                      <a:pt x="3970" y="266"/>
                      <a:pt x="3903" y="333"/>
                      <a:pt x="3837" y="433"/>
                    </a:cubicBezTo>
                    <a:cubicBezTo>
                      <a:pt x="3603" y="833"/>
                      <a:pt x="3603" y="966"/>
                      <a:pt x="3903" y="1333"/>
                    </a:cubicBezTo>
                    <a:cubicBezTo>
                      <a:pt x="4337" y="1834"/>
                      <a:pt x="4737" y="2367"/>
                      <a:pt x="5138" y="2901"/>
                    </a:cubicBezTo>
                    <a:cubicBezTo>
                      <a:pt x="5238" y="3001"/>
                      <a:pt x="5304" y="3101"/>
                      <a:pt x="5338" y="3235"/>
                    </a:cubicBezTo>
                    <a:cubicBezTo>
                      <a:pt x="5371" y="3268"/>
                      <a:pt x="5338" y="3368"/>
                      <a:pt x="5304" y="3401"/>
                    </a:cubicBezTo>
                    <a:cubicBezTo>
                      <a:pt x="5271" y="3401"/>
                      <a:pt x="5204" y="3435"/>
                      <a:pt x="5171" y="3435"/>
                    </a:cubicBezTo>
                    <a:cubicBezTo>
                      <a:pt x="4971" y="3401"/>
                      <a:pt x="4837" y="3268"/>
                      <a:pt x="4671" y="3135"/>
                    </a:cubicBezTo>
                    <a:cubicBezTo>
                      <a:pt x="4137" y="2734"/>
                      <a:pt x="3603" y="2334"/>
                      <a:pt x="3069" y="1934"/>
                    </a:cubicBezTo>
                    <a:cubicBezTo>
                      <a:pt x="2903" y="1800"/>
                      <a:pt x="2736" y="1667"/>
                      <a:pt x="2536" y="1567"/>
                    </a:cubicBezTo>
                    <a:cubicBezTo>
                      <a:pt x="2405" y="1502"/>
                      <a:pt x="2300" y="1467"/>
                      <a:pt x="2207" y="1467"/>
                    </a:cubicBezTo>
                    <a:cubicBezTo>
                      <a:pt x="2061" y="1467"/>
                      <a:pt x="1944" y="1551"/>
                      <a:pt x="1802" y="1734"/>
                    </a:cubicBezTo>
                    <a:cubicBezTo>
                      <a:pt x="1402" y="2301"/>
                      <a:pt x="1468" y="2501"/>
                      <a:pt x="1802" y="2934"/>
                    </a:cubicBezTo>
                    <a:cubicBezTo>
                      <a:pt x="2002" y="3201"/>
                      <a:pt x="2202" y="3502"/>
                      <a:pt x="2402" y="3802"/>
                    </a:cubicBezTo>
                    <a:cubicBezTo>
                      <a:pt x="2969" y="4702"/>
                      <a:pt x="3603" y="5536"/>
                      <a:pt x="4070" y="6504"/>
                    </a:cubicBezTo>
                    <a:cubicBezTo>
                      <a:pt x="4137" y="6537"/>
                      <a:pt x="4170" y="6637"/>
                      <a:pt x="4137" y="6704"/>
                    </a:cubicBezTo>
                    <a:cubicBezTo>
                      <a:pt x="4117" y="6723"/>
                      <a:pt x="4098" y="6731"/>
                      <a:pt x="4078" y="6731"/>
                    </a:cubicBezTo>
                    <a:cubicBezTo>
                      <a:pt x="4031" y="6731"/>
                      <a:pt x="3984" y="6684"/>
                      <a:pt x="3937" y="6637"/>
                    </a:cubicBezTo>
                    <a:cubicBezTo>
                      <a:pt x="3670" y="6570"/>
                      <a:pt x="3436" y="6370"/>
                      <a:pt x="3203" y="6237"/>
                    </a:cubicBezTo>
                    <a:cubicBezTo>
                      <a:pt x="2669" y="5870"/>
                      <a:pt x="2169" y="5503"/>
                      <a:pt x="1635" y="5169"/>
                    </a:cubicBezTo>
                    <a:cubicBezTo>
                      <a:pt x="1435" y="5036"/>
                      <a:pt x="1268" y="4903"/>
                      <a:pt x="1068" y="4802"/>
                    </a:cubicBezTo>
                    <a:cubicBezTo>
                      <a:pt x="965" y="4751"/>
                      <a:pt x="872" y="4724"/>
                      <a:pt x="785" y="4724"/>
                    </a:cubicBezTo>
                    <a:cubicBezTo>
                      <a:pt x="647" y="4724"/>
                      <a:pt x="524" y="4792"/>
                      <a:pt x="401" y="4936"/>
                    </a:cubicBezTo>
                    <a:cubicBezTo>
                      <a:pt x="301" y="5036"/>
                      <a:pt x="234" y="5169"/>
                      <a:pt x="167" y="5269"/>
                    </a:cubicBezTo>
                    <a:cubicBezTo>
                      <a:pt x="34" y="5470"/>
                      <a:pt x="1" y="5703"/>
                      <a:pt x="134" y="5903"/>
                    </a:cubicBezTo>
                    <a:cubicBezTo>
                      <a:pt x="201" y="6003"/>
                      <a:pt x="234" y="6103"/>
                      <a:pt x="301" y="6203"/>
                    </a:cubicBezTo>
                    <a:cubicBezTo>
                      <a:pt x="1335" y="7905"/>
                      <a:pt x="2402" y="9573"/>
                      <a:pt x="3470" y="11274"/>
                    </a:cubicBezTo>
                    <a:cubicBezTo>
                      <a:pt x="3570" y="11474"/>
                      <a:pt x="3737" y="11607"/>
                      <a:pt x="3903" y="11774"/>
                    </a:cubicBezTo>
                    <a:cubicBezTo>
                      <a:pt x="3941" y="11812"/>
                      <a:pt x="3988" y="11830"/>
                      <a:pt x="4035" y="11830"/>
                    </a:cubicBezTo>
                    <a:cubicBezTo>
                      <a:pt x="4114" y="11830"/>
                      <a:pt x="4195" y="11778"/>
                      <a:pt x="4237" y="11674"/>
                    </a:cubicBezTo>
                    <a:cubicBezTo>
                      <a:pt x="4304" y="11541"/>
                      <a:pt x="4304" y="11407"/>
                      <a:pt x="4237" y="11274"/>
                    </a:cubicBezTo>
                    <a:cubicBezTo>
                      <a:pt x="4137" y="11074"/>
                      <a:pt x="4037" y="10840"/>
                      <a:pt x="3937" y="10607"/>
                    </a:cubicBezTo>
                    <a:cubicBezTo>
                      <a:pt x="3303" y="9539"/>
                      <a:pt x="2669" y="8472"/>
                      <a:pt x="2035" y="7371"/>
                    </a:cubicBezTo>
                    <a:cubicBezTo>
                      <a:pt x="1902" y="7204"/>
                      <a:pt x="1768" y="7004"/>
                      <a:pt x="1768" y="6771"/>
                    </a:cubicBezTo>
                    <a:cubicBezTo>
                      <a:pt x="1702" y="6737"/>
                      <a:pt x="1635" y="6670"/>
                      <a:pt x="1735" y="6604"/>
                    </a:cubicBezTo>
                    <a:cubicBezTo>
                      <a:pt x="1768" y="6604"/>
                      <a:pt x="1802" y="6670"/>
                      <a:pt x="1869" y="6704"/>
                    </a:cubicBezTo>
                    <a:cubicBezTo>
                      <a:pt x="2102" y="6837"/>
                      <a:pt x="2336" y="6937"/>
                      <a:pt x="2569" y="7104"/>
                    </a:cubicBezTo>
                    <a:cubicBezTo>
                      <a:pt x="3403" y="7671"/>
                      <a:pt x="4204" y="8238"/>
                      <a:pt x="5037" y="8805"/>
                    </a:cubicBezTo>
                    <a:cubicBezTo>
                      <a:pt x="5204" y="8905"/>
                      <a:pt x="5404" y="9039"/>
                      <a:pt x="5605" y="9139"/>
                    </a:cubicBezTo>
                    <a:cubicBezTo>
                      <a:pt x="5658" y="9171"/>
                      <a:pt x="5708" y="9186"/>
                      <a:pt x="5756" y="9186"/>
                    </a:cubicBezTo>
                    <a:cubicBezTo>
                      <a:pt x="5857" y="9186"/>
                      <a:pt x="5947" y="9119"/>
                      <a:pt x="6038" y="9005"/>
                    </a:cubicBezTo>
                    <a:cubicBezTo>
                      <a:pt x="6272" y="8639"/>
                      <a:pt x="6238" y="8272"/>
                      <a:pt x="6005" y="7905"/>
                    </a:cubicBezTo>
                    <a:cubicBezTo>
                      <a:pt x="5504" y="7137"/>
                      <a:pt x="5004" y="6337"/>
                      <a:pt x="4504" y="5503"/>
                    </a:cubicBezTo>
                    <a:cubicBezTo>
                      <a:pt x="4204" y="5003"/>
                      <a:pt x="3803" y="4536"/>
                      <a:pt x="3603" y="3935"/>
                    </a:cubicBezTo>
                    <a:cubicBezTo>
                      <a:pt x="3536" y="3902"/>
                      <a:pt x="3470" y="3835"/>
                      <a:pt x="3536" y="3768"/>
                    </a:cubicBezTo>
                    <a:cubicBezTo>
                      <a:pt x="3556" y="3749"/>
                      <a:pt x="3575" y="3741"/>
                      <a:pt x="3595" y="3741"/>
                    </a:cubicBezTo>
                    <a:cubicBezTo>
                      <a:pt x="3642" y="3741"/>
                      <a:pt x="3689" y="3788"/>
                      <a:pt x="3737" y="3835"/>
                    </a:cubicBezTo>
                    <a:cubicBezTo>
                      <a:pt x="3803" y="3868"/>
                      <a:pt x="3903" y="3868"/>
                      <a:pt x="3970" y="3935"/>
                    </a:cubicBezTo>
                    <a:cubicBezTo>
                      <a:pt x="4937" y="4602"/>
                      <a:pt x="5905" y="5269"/>
                      <a:pt x="6905" y="5970"/>
                    </a:cubicBezTo>
                    <a:cubicBezTo>
                      <a:pt x="7172" y="6137"/>
                      <a:pt x="7439" y="6337"/>
                      <a:pt x="7706" y="6504"/>
                    </a:cubicBezTo>
                    <a:cubicBezTo>
                      <a:pt x="7804" y="6565"/>
                      <a:pt x="7884" y="6595"/>
                      <a:pt x="7952" y="6595"/>
                    </a:cubicBezTo>
                    <a:cubicBezTo>
                      <a:pt x="8071" y="6595"/>
                      <a:pt x="8155" y="6506"/>
                      <a:pt x="8240" y="6337"/>
                    </a:cubicBezTo>
                    <a:cubicBezTo>
                      <a:pt x="8373" y="6003"/>
                      <a:pt x="8373" y="5703"/>
                      <a:pt x="8173" y="5403"/>
                    </a:cubicBezTo>
                    <a:cubicBezTo>
                      <a:pt x="8073" y="5303"/>
                      <a:pt x="8006" y="5203"/>
                      <a:pt x="7906" y="5069"/>
                    </a:cubicBezTo>
                    <a:cubicBezTo>
                      <a:pt x="7372" y="4335"/>
                      <a:pt x="6805" y="3568"/>
                      <a:pt x="6272" y="2801"/>
                    </a:cubicBezTo>
                    <a:cubicBezTo>
                      <a:pt x="6205" y="2734"/>
                      <a:pt x="6172" y="2668"/>
                      <a:pt x="6138" y="2601"/>
                    </a:cubicBezTo>
                    <a:cubicBezTo>
                      <a:pt x="6105" y="2568"/>
                      <a:pt x="6038" y="2501"/>
                      <a:pt x="6038" y="2501"/>
                    </a:cubicBezTo>
                    <a:cubicBezTo>
                      <a:pt x="6063" y="2464"/>
                      <a:pt x="6087" y="2450"/>
                      <a:pt x="6110" y="2450"/>
                    </a:cubicBezTo>
                    <a:cubicBezTo>
                      <a:pt x="6149" y="2450"/>
                      <a:pt x="6184" y="2492"/>
                      <a:pt x="6205" y="2534"/>
                    </a:cubicBezTo>
                    <a:cubicBezTo>
                      <a:pt x="6272" y="2568"/>
                      <a:pt x="6338" y="2634"/>
                      <a:pt x="6405" y="2668"/>
                    </a:cubicBezTo>
                    <a:cubicBezTo>
                      <a:pt x="6739" y="2834"/>
                      <a:pt x="7039" y="3001"/>
                      <a:pt x="7372" y="3135"/>
                    </a:cubicBezTo>
                    <a:cubicBezTo>
                      <a:pt x="8006" y="3435"/>
                      <a:pt x="8607" y="3735"/>
                      <a:pt x="9240" y="4035"/>
                    </a:cubicBezTo>
                    <a:cubicBezTo>
                      <a:pt x="9500" y="4122"/>
                      <a:pt x="9735" y="4209"/>
                      <a:pt x="10010" y="4209"/>
                    </a:cubicBezTo>
                    <a:cubicBezTo>
                      <a:pt x="10053" y="4209"/>
                      <a:pt x="10096" y="4206"/>
                      <a:pt x="10141" y="4202"/>
                    </a:cubicBezTo>
                    <a:cubicBezTo>
                      <a:pt x="10475" y="4169"/>
                      <a:pt x="10608" y="3902"/>
                      <a:pt x="10441" y="3602"/>
                    </a:cubicBezTo>
                    <a:cubicBezTo>
                      <a:pt x="10341" y="3502"/>
                      <a:pt x="10275" y="3368"/>
                      <a:pt x="10174" y="3301"/>
                    </a:cubicBezTo>
                    <a:cubicBezTo>
                      <a:pt x="9941" y="3101"/>
                      <a:pt x="9741" y="2934"/>
                      <a:pt x="9507" y="2801"/>
                    </a:cubicBezTo>
                    <a:cubicBezTo>
                      <a:pt x="8040" y="1800"/>
                      <a:pt x="6472" y="1033"/>
                      <a:pt x="4937" y="199"/>
                    </a:cubicBezTo>
                    <a:cubicBezTo>
                      <a:pt x="4837" y="132"/>
                      <a:pt x="4704" y="99"/>
                      <a:pt x="4570" y="32"/>
                    </a:cubicBezTo>
                    <a:cubicBezTo>
                      <a:pt x="4507" y="11"/>
                      <a:pt x="4444" y="0"/>
                      <a:pt x="4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9"/>
              <p:cNvSpPr/>
              <p:nvPr/>
            </p:nvSpPr>
            <p:spPr>
              <a:xfrm>
                <a:off x="3716237" y="912512"/>
                <a:ext cx="250895" cy="250217"/>
              </a:xfrm>
              <a:custGeom>
                <a:rect b="b" l="l" r="r" t="t"/>
                <a:pathLst>
                  <a:path extrusionOk="0" fill="none" h="11676" w="11709">
                    <a:moveTo>
                      <a:pt x="11709" y="5838"/>
                    </a:moveTo>
                    <a:cubicBezTo>
                      <a:pt x="11709" y="9074"/>
                      <a:pt x="9073" y="11676"/>
                      <a:pt x="5838" y="11676"/>
                    </a:cubicBezTo>
                    <a:cubicBezTo>
                      <a:pt x="2635" y="11676"/>
                      <a:pt x="0" y="9074"/>
                      <a:pt x="0" y="5838"/>
                    </a:cubicBezTo>
                    <a:cubicBezTo>
                      <a:pt x="0" y="2603"/>
                      <a:pt x="2635" y="1"/>
                      <a:pt x="5838" y="1"/>
                    </a:cubicBezTo>
                    <a:cubicBezTo>
                      <a:pt x="9073" y="1"/>
                      <a:pt x="11709" y="2603"/>
                      <a:pt x="11709" y="5838"/>
                    </a:cubicBezTo>
                    <a:close/>
                  </a:path>
                </a:pathLst>
              </a:custGeom>
              <a:noFill/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9"/>
              <p:cNvSpPr/>
              <p:nvPr/>
            </p:nvSpPr>
            <p:spPr>
              <a:xfrm>
                <a:off x="563751" y="506249"/>
                <a:ext cx="295818" cy="295803"/>
              </a:xfrm>
              <a:custGeom>
                <a:rect b="b" l="l" r="r" t="t"/>
                <a:pathLst>
                  <a:path extrusionOk="0" fill="none" h="19381" w="19382">
                    <a:moveTo>
                      <a:pt x="9708" y="0"/>
                    </a:moveTo>
                    <a:lnTo>
                      <a:pt x="19381" y="9674"/>
                    </a:lnTo>
                    <a:lnTo>
                      <a:pt x="9708" y="19381"/>
                    </a:lnTo>
                    <a:lnTo>
                      <a:pt x="1" y="9674"/>
                    </a:lnTo>
                    <a:close/>
                  </a:path>
                </a:pathLst>
              </a:custGeom>
              <a:noFill/>
              <a:ln cap="rnd" cmpd="sng" w="38100">
                <a:solidFill>
                  <a:srgbClr val="FEB9B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9"/>
              <p:cNvSpPr/>
              <p:nvPr/>
            </p:nvSpPr>
            <p:spPr>
              <a:xfrm>
                <a:off x="3439149" y="559869"/>
                <a:ext cx="602289" cy="63645"/>
              </a:xfrm>
              <a:custGeom>
                <a:rect b="b" l="l" r="r" t="t"/>
                <a:pathLst>
                  <a:path extrusionOk="0" fill="none" h="4170" w="39462">
                    <a:moveTo>
                      <a:pt x="0" y="0"/>
                    </a:moveTo>
                    <a:cubicBezTo>
                      <a:pt x="3970" y="0"/>
                      <a:pt x="3970" y="4170"/>
                      <a:pt x="7906" y="4170"/>
                    </a:cubicBezTo>
                    <a:cubicBezTo>
                      <a:pt x="11842" y="4170"/>
                      <a:pt x="11842" y="0"/>
                      <a:pt x="15812" y="0"/>
                    </a:cubicBezTo>
                    <a:cubicBezTo>
                      <a:pt x="19748" y="0"/>
                      <a:pt x="19748" y="4170"/>
                      <a:pt x="23684" y="4170"/>
                    </a:cubicBezTo>
                    <a:cubicBezTo>
                      <a:pt x="27620" y="4170"/>
                      <a:pt x="27620" y="0"/>
                      <a:pt x="31590" y="0"/>
                    </a:cubicBezTo>
                    <a:cubicBezTo>
                      <a:pt x="35526" y="0"/>
                      <a:pt x="35526" y="4170"/>
                      <a:pt x="39462" y="4170"/>
                    </a:cubicBezTo>
                  </a:path>
                </a:pathLst>
              </a:custGeom>
              <a:noFill/>
              <a:ln cap="rnd" cmpd="sng" w="38100">
                <a:solidFill>
                  <a:srgbClr val="FFF2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19"/>
            <p:cNvGrpSpPr/>
            <p:nvPr/>
          </p:nvGrpSpPr>
          <p:grpSpPr>
            <a:xfrm rot="10800000">
              <a:off x="4986085" y="506245"/>
              <a:ext cx="3614533" cy="906204"/>
              <a:chOff x="-175388" y="506250"/>
              <a:chExt cx="3614533" cy="906204"/>
            </a:xfrm>
          </p:grpSpPr>
          <p:sp>
            <p:nvSpPr>
              <p:cNvPr id="232" name="Google Shape;232;p19"/>
              <p:cNvSpPr/>
              <p:nvPr/>
            </p:nvSpPr>
            <p:spPr>
              <a:xfrm>
                <a:off x="3156536" y="854585"/>
                <a:ext cx="282609" cy="252898"/>
              </a:xfrm>
              <a:custGeom>
                <a:rect b="b" l="l" r="r" t="t"/>
                <a:pathLst>
                  <a:path extrusionOk="0" h="23791" w="26586">
                    <a:moveTo>
                      <a:pt x="13293" y="0"/>
                    </a:moveTo>
                    <a:cubicBezTo>
                      <a:pt x="8200" y="0"/>
                      <a:pt x="3482" y="3298"/>
                      <a:pt x="1901" y="8420"/>
                    </a:cubicBezTo>
                    <a:cubicBezTo>
                      <a:pt x="0" y="14725"/>
                      <a:pt x="3536" y="21363"/>
                      <a:pt x="9807" y="23264"/>
                    </a:cubicBezTo>
                    <a:cubicBezTo>
                      <a:pt x="10970" y="23621"/>
                      <a:pt x="12144" y="23790"/>
                      <a:pt x="13297" y="23790"/>
                    </a:cubicBezTo>
                    <a:cubicBezTo>
                      <a:pt x="18399" y="23790"/>
                      <a:pt x="23100" y="20473"/>
                      <a:pt x="24651" y="15358"/>
                    </a:cubicBezTo>
                    <a:cubicBezTo>
                      <a:pt x="26586" y="9087"/>
                      <a:pt x="23050" y="2416"/>
                      <a:pt x="16745" y="514"/>
                    </a:cubicBezTo>
                    <a:cubicBezTo>
                      <a:pt x="15597" y="166"/>
                      <a:pt x="14435" y="0"/>
                      <a:pt x="13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2393232" y="1116762"/>
                <a:ext cx="184829" cy="184814"/>
              </a:xfrm>
              <a:custGeom>
                <a:rect b="b" l="l" r="r" t="t"/>
                <a:pathLst>
                  <a:path extrusionOk="0" fill="none" h="12109" w="12110">
                    <a:moveTo>
                      <a:pt x="1" y="0"/>
                    </a:moveTo>
                    <a:lnTo>
                      <a:pt x="12109" y="12109"/>
                    </a:lnTo>
                  </a:path>
                </a:pathLst>
              </a:custGeom>
              <a:noFill/>
              <a:ln cap="rnd" cmpd="sng" w="38100">
                <a:solidFill>
                  <a:srgbClr val="FFF2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9"/>
              <p:cNvSpPr/>
              <p:nvPr/>
            </p:nvSpPr>
            <p:spPr>
              <a:xfrm>
                <a:off x="105706" y="707351"/>
                <a:ext cx="602304" cy="63660"/>
              </a:xfrm>
              <a:custGeom>
                <a:rect b="b" l="l" r="r" t="t"/>
                <a:pathLst>
                  <a:path extrusionOk="0" fill="none" h="4171" w="39463">
                    <a:moveTo>
                      <a:pt x="1" y="1"/>
                    </a:moveTo>
                    <a:cubicBezTo>
                      <a:pt x="3937" y="1"/>
                      <a:pt x="3937" y="4170"/>
                      <a:pt x="7873" y="4170"/>
                    </a:cubicBezTo>
                    <a:cubicBezTo>
                      <a:pt x="11842" y="4170"/>
                      <a:pt x="11842" y="1"/>
                      <a:pt x="15779" y="1"/>
                    </a:cubicBezTo>
                    <a:cubicBezTo>
                      <a:pt x="19715" y="1"/>
                      <a:pt x="19715" y="4170"/>
                      <a:pt x="23684" y="4170"/>
                    </a:cubicBezTo>
                    <a:cubicBezTo>
                      <a:pt x="27620" y="4170"/>
                      <a:pt x="27620" y="1"/>
                      <a:pt x="31556" y="1"/>
                    </a:cubicBezTo>
                    <a:cubicBezTo>
                      <a:pt x="35526" y="1"/>
                      <a:pt x="35526" y="4170"/>
                      <a:pt x="39462" y="4170"/>
                    </a:cubicBezTo>
                  </a:path>
                </a:pathLst>
              </a:custGeom>
              <a:noFill/>
              <a:ln cap="rnd" cmpd="sng" w="38100">
                <a:solidFill>
                  <a:srgbClr val="FFF2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9"/>
              <p:cNvSpPr/>
              <p:nvPr/>
            </p:nvSpPr>
            <p:spPr>
              <a:xfrm rot="-373448">
                <a:off x="1554022" y="766204"/>
                <a:ext cx="520414" cy="542807"/>
              </a:xfrm>
              <a:custGeom>
                <a:rect b="b" l="l" r="r" t="t"/>
                <a:pathLst>
                  <a:path extrusionOk="0" fill="none" h="35559" w="34092">
                    <a:moveTo>
                      <a:pt x="6572" y="35559"/>
                    </a:moveTo>
                    <a:lnTo>
                      <a:pt x="1" y="0"/>
                    </a:lnTo>
                    <a:lnTo>
                      <a:pt x="34092" y="12075"/>
                    </a:lnTo>
                    <a:close/>
                  </a:path>
                </a:pathLst>
              </a:custGeom>
              <a:noFill/>
              <a:ln cap="flat" cmpd="sng" w="208475">
                <a:solidFill>
                  <a:schemeClr val="accent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9"/>
              <p:cNvSpPr/>
              <p:nvPr/>
            </p:nvSpPr>
            <p:spPr>
              <a:xfrm rot="-373255">
                <a:off x="1470641" y="546691"/>
                <a:ext cx="791247" cy="825318"/>
              </a:xfrm>
              <a:custGeom>
                <a:rect b="b" l="l" r="r" t="t"/>
                <a:pathLst>
                  <a:path extrusionOk="0" fill="none" h="35560" w="34092">
                    <a:moveTo>
                      <a:pt x="6572" y="35560"/>
                    </a:moveTo>
                    <a:lnTo>
                      <a:pt x="0" y="1"/>
                    </a:lnTo>
                    <a:lnTo>
                      <a:pt x="34092" y="12076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9"/>
              <p:cNvSpPr/>
              <p:nvPr/>
            </p:nvSpPr>
            <p:spPr>
              <a:xfrm>
                <a:off x="2711188" y="591300"/>
                <a:ext cx="265225" cy="295775"/>
              </a:xfrm>
              <a:custGeom>
                <a:rect b="b" l="l" r="r" t="t"/>
                <a:pathLst>
                  <a:path extrusionOk="0" h="11831" w="10609">
                    <a:moveTo>
                      <a:pt x="5538" y="3568"/>
                    </a:moveTo>
                    <a:cubicBezTo>
                      <a:pt x="5554" y="3585"/>
                      <a:pt x="5571" y="3585"/>
                      <a:pt x="5584" y="3585"/>
                    </a:cubicBezTo>
                    <a:cubicBezTo>
                      <a:pt x="5596" y="3585"/>
                      <a:pt x="5605" y="3585"/>
                      <a:pt x="5605" y="3602"/>
                    </a:cubicBezTo>
                    <a:cubicBezTo>
                      <a:pt x="5638" y="3635"/>
                      <a:pt x="5638" y="3668"/>
                      <a:pt x="5571" y="3702"/>
                    </a:cubicBezTo>
                    <a:cubicBezTo>
                      <a:pt x="5571" y="3702"/>
                      <a:pt x="5538" y="3668"/>
                      <a:pt x="5538" y="3635"/>
                    </a:cubicBezTo>
                    <a:cubicBezTo>
                      <a:pt x="5538" y="3635"/>
                      <a:pt x="5538" y="3602"/>
                      <a:pt x="5538" y="3568"/>
                    </a:cubicBezTo>
                    <a:close/>
                    <a:moveTo>
                      <a:pt x="4382" y="0"/>
                    </a:moveTo>
                    <a:cubicBezTo>
                      <a:pt x="4250" y="0"/>
                      <a:pt x="4128" y="52"/>
                      <a:pt x="4037" y="166"/>
                    </a:cubicBezTo>
                    <a:cubicBezTo>
                      <a:pt x="3970" y="266"/>
                      <a:pt x="3903" y="333"/>
                      <a:pt x="3837" y="433"/>
                    </a:cubicBezTo>
                    <a:cubicBezTo>
                      <a:pt x="3603" y="833"/>
                      <a:pt x="3603" y="966"/>
                      <a:pt x="3903" y="1333"/>
                    </a:cubicBezTo>
                    <a:cubicBezTo>
                      <a:pt x="4337" y="1834"/>
                      <a:pt x="4737" y="2367"/>
                      <a:pt x="5138" y="2901"/>
                    </a:cubicBezTo>
                    <a:cubicBezTo>
                      <a:pt x="5238" y="3001"/>
                      <a:pt x="5304" y="3101"/>
                      <a:pt x="5338" y="3235"/>
                    </a:cubicBezTo>
                    <a:cubicBezTo>
                      <a:pt x="5371" y="3268"/>
                      <a:pt x="5338" y="3368"/>
                      <a:pt x="5304" y="3401"/>
                    </a:cubicBezTo>
                    <a:cubicBezTo>
                      <a:pt x="5271" y="3401"/>
                      <a:pt x="5204" y="3435"/>
                      <a:pt x="5171" y="3435"/>
                    </a:cubicBezTo>
                    <a:cubicBezTo>
                      <a:pt x="4971" y="3401"/>
                      <a:pt x="4837" y="3268"/>
                      <a:pt x="4671" y="3135"/>
                    </a:cubicBezTo>
                    <a:cubicBezTo>
                      <a:pt x="4137" y="2734"/>
                      <a:pt x="3603" y="2334"/>
                      <a:pt x="3069" y="1934"/>
                    </a:cubicBezTo>
                    <a:cubicBezTo>
                      <a:pt x="2903" y="1800"/>
                      <a:pt x="2736" y="1667"/>
                      <a:pt x="2536" y="1567"/>
                    </a:cubicBezTo>
                    <a:cubicBezTo>
                      <a:pt x="2405" y="1502"/>
                      <a:pt x="2300" y="1467"/>
                      <a:pt x="2207" y="1467"/>
                    </a:cubicBezTo>
                    <a:cubicBezTo>
                      <a:pt x="2061" y="1467"/>
                      <a:pt x="1944" y="1551"/>
                      <a:pt x="1802" y="1734"/>
                    </a:cubicBezTo>
                    <a:cubicBezTo>
                      <a:pt x="1402" y="2301"/>
                      <a:pt x="1468" y="2501"/>
                      <a:pt x="1802" y="2934"/>
                    </a:cubicBezTo>
                    <a:cubicBezTo>
                      <a:pt x="2002" y="3201"/>
                      <a:pt x="2202" y="3502"/>
                      <a:pt x="2402" y="3802"/>
                    </a:cubicBezTo>
                    <a:cubicBezTo>
                      <a:pt x="2969" y="4702"/>
                      <a:pt x="3603" y="5536"/>
                      <a:pt x="4070" y="6504"/>
                    </a:cubicBezTo>
                    <a:cubicBezTo>
                      <a:pt x="4137" y="6537"/>
                      <a:pt x="4170" y="6637"/>
                      <a:pt x="4137" y="6704"/>
                    </a:cubicBezTo>
                    <a:cubicBezTo>
                      <a:pt x="4117" y="6723"/>
                      <a:pt x="4098" y="6731"/>
                      <a:pt x="4078" y="6731"/>
                    </a:cubicBezTo>
                    <a:cubicBezTo>
                      <a:pt x="4031" y="6731"/>
                      <a:pt x="3984" y="6684"/>
                      <a:pt x="3937" y="6637"/>
                    </a:cubicBezTo>
                    <a:cubicBezTo>
                      <a:pt x="3670" y="6570"/>
                      <a:pt x="3436" y="6370"/>
                      <a:pt x="3203" y="6237"/>
                    </a:cubicBezTo>
                    <a:cubicBezTo>
                      <a:pt x="2669" y="5870"/>
                      <a:pt x="2169" y="5503"/>
                      <a:pt x="1635" y="5169"/>
                    </a:cubicBezTo>
                    <a:cubicBezTo>
                      <a:pt x="1435" y="5036"/>
                      <a:pt x="1268" y="4903"/>
                      <a:pt x="1068" y="4802"/>
                    </a:cubicBezTo>
                    <a:cubicBezTo>
                      <a:pt x="965" y="4751"/>
                      <a:pt x="872" y="4724"/>
                      <a:pt x="785" y="4724"/>
                    </a:cubicBezTo>
                    <a:cubicBezTo>
                      <a:pt x="647" y="4724"/>
                      <a:pt x="524" y="4792"/>
                      <a:pt x="401" y="4936"/>
                    </a:cubicBezTo>
                    <a:cubicBezTo>
                      <a:pt x="301" y="5036"/>
                      <a:pt x="234" y="5169"/>
                      <a:pt x="167" y="5269"/>
                    </a:cubicBezTo>
                    <a:cubicBezTo>
                      <a:pt x="34" y="5470"/>
                      <a:pt x="1" y="5703"/>
                      <a:pt x="134" y="5903"/>
                    </a:cubicBezTo>
                    <a:cubicBezTo>
                      <a:pt x="201" y="6003"/>
                      <a:pt x="234" y="6103"/>
                      <a:pt x="301" y="6203"/>
                    </a:cubicBezTo>
                    <a:cubicBezTo>
                      <a:pt x="1335" y="7905"/>
                      <a:pt x="2402" y="9573"/>
                      <a:pt x="3470" y="11274"/>
                    </a:cubicBezTo>
                    <a:cubicBezTo>
                      <a:pt x="3570" y="11474"/>
                      <a:pt x="3737" y="11607"/>
                      <a:pt x="3903" y="11774"/>
                    </a:cubicBezTo>
                    <a:cubicBezTo>
                      <a:pt x="3941" y="11812"/>
                      <a:pt x="3988" y="11830"/>
                      <a:pt x="4035" y="11830"/>
                    </a:cubicBezTo>
                    <a:cubicBezTo>
                      <a:pt x="4114" y="11830"/>
                      <a:pt x="4195" y="11778"/>
                      <a:pt x="4237" y="11674"/>
                    </a:cubicBezTo>
                    <a:cubicBezTo>
                      <a:pt x="4304" y="11541"/>
                      <a:pt x="4304" y="11407"/>
                      <a:pt x="4237" y="11274"/>
                    </a:cubicBezTo>
                    <a:cubicBezTo>
                      <a:pt x="4137" y="11074"/>
                      <a:pt x="4037" y="10840"/>
                      <a:pt x="3937" y="10607"/>
                    </a:cubicBezTo>
                    <a:cubicBezTo>
                      <a:pt x="3303" y="9539"/>
                      <a:pt x="2669" y="8472"/>
                      <a:pt x="2035" y="7371"/>
                    </a:cubicBezTo>
                    <a:cubicBezTo>
                      <a:pt x="1902" y="7204"/>
                      <a:pt x="1768" y="7004"/>
                      <a:pt x="1768" y="6771"/>
                    </a:cubicBezTo>
                    <a:cubicBezTo>
                      <a:pt x="1702" y="6737"/>
                      <a:pt x="1635" y="6670"/>
                      <a:pt x="1735" y="6604"/>
                    </a:cubicBezTo>
                    <a:cubicBezTo>
                      <a:pt x="1768" y="6604"/>
                      <a:pt x="1802" y="6670"/>
                      <a:pt x="1869" y="6704"/>
                    </a:cubicBezTo>
                    <a:cubicBezTo>
                      <a:pt x="2102" y="6837"/>
                      <a:pt x="2336" y="6937"/>
                      <a:pt x="2569" y="7104"/>
                    </a:cubicBezTo>
                    <a:cubicBezTo>
                      <a:pt x="3403" y="7671"/>
                      <a:pt x="4204" y="8238"/>
                      <a:pt x="5037" y="8805"/>
                    </a:cubicBezTo>
                    <a:cubicBezTo>
                      <a:pt x="5204" y="8905"/>
                      <a:pt x="5404" y="9039"/>
                      <a:pt x="5605" y="9139"/>
                    </a:cubicBezTo>
                    <a:cubicBezTo>
                      <a:pt x="5658" y="9171"/>
                      <a:pt x="5708" y="9186"/>
                      <a:pt x="5756" y="9186"/>
                    </a:cubicBezTo>
                    <a:cubicBezTo>
                      <a:pt x="5857" y="9186"/>
                      <a:pt x="5947" y="9119"/>
                      <a:pt x="6038" y="9005"/>
                    </a:cubicBezTo>
                    <a:cubicBezTo>
                      <a:pt x="6272" y="8639"/>
                      <a:pt x="6238" y="8272"/>
                      <a:pt x="6005" y="7905"/>
                    </a:cubicBezTo>
                    <a:cubicBezTo>
                      <a:pt x="5504" y="7137"/>
                      <a:pt x="5004" y="6337"/>
                      <a:pt x="4504" y="5503"/>
                    </a:cubicBezTo>
                    <a:cubicBezTo>
                      <a:pt x="4204" y="5003"/>
                      <a:pt x="3803" y="4536"/>
                      <a:pt x="3603" y="3935"/>
                    </a:cubicBezTo>
                    <a:cubicBezTo>
                      <a:pt x="3536" y="3902"/>
                      <a:pt x="3470" y="3835"/>
                      <a:pt x="3536" y="3768"/>
                    </a:cubicBezTo>
                    <a:cubicBezTo>
                      <a:pt x="3556" y="3749"/>
                      <a:pt x="3575" y="3741"/>
                      <a:pt x="3595" y="3741"/>
                    </a:cubicBezTo>
                    <a:cubicBezTo>
                      <a:pt x="3642" y="3741"/>
                      <a:pt x="3689" y="3788"/>
                      <a:pt x="3737" y="3835"/>
                    </a:cubicBezTo>
                    <a:cubicBezTo>
                      <a:pt x="3803" y="3868"/>
                      <a:pt x="3903" y="3868"/>
                      <a:pt x="3970" y="3935"/>
                    </a:cubicBezTo>
                    <a:cubicBezTo>
                      <a:pt x="4937" y="4602"/>
                      <a:pt x="5905" y="5269"/>
                      <a:pt x="6905" y="5970"/>
                    </a:cubicBezTo>
                    <a:cubicBezTo>
                      <a:pt x="7172" y="6137"/>
                      <a:pt x="7439" y="6337"/>
                      <a:pt x="7706" y="6504"/>
                    </a:cubicBezTo>
                    <a:cubicBezTo>
                      <a:pt x="7804" y="6565"/>
                      <a:pt x="7884" y="6595"/>
                      <a:pt x="7952" y="6595"/>
                    </a:cubicBezTo>
                    <a:cubicBezTo>
                      <a:pt x="8071" y="6595"/>
                      <a:pt x="8155" y="6506"/>
                      <a:pt x="8240" y="6337"/>
                    </a:cubicBezTo>
                    <a:cubicBezTo>
                      <a:pt x="8373" y="6003"/>
                      <a:pt x="8373" y="5703"/>
                      <a:pt x="8173" y="5403"/>
                    </a:cubicBezTo>
                    <a:cubicBezTo>
                      <a:pt x="8073" y="5303"/>
                      <a:pt x="8006" y="5203"/>
                      <a:pt x="7906" y="5069"/>
                    </a:cubicBezTo>
                    <a:cubicBezTo>
                      <a:pt x="7372" y="4335"/>
                      <a:pt x="6805" y="3568"/>
                      <a:pt x="6272" y="2801"/>
                    </a:cubicBezTo>
                    <a:cubicBezTo>
                      <a:pt x="6205" y="2734"/>
                      <a:pt x="6172" y="2668"/>
                      <a:pt x="6138" y="2601"/>
                    </a:cubicBezTo>
                    <a:cubicBezTo>
                      <a:pt x="6105" y="2568"/>
                      <a:pt x="6038" y="2501"/>
                      <a:pt x="6038" y="2501"/>
                    </a:cubicBezTo>
                    <a:cubicBezTo>
                      <a:pt x="6063" y="2464"/>
                      <a:pt x="6087" y="2450"/>
                      <a:pt x="6110" y="2450"/>
                    </a:cubicBezTo>
                    <a:cubicBezTo>
                      <a:pt x="6149" y="2450"/>
                      <a:pt x="6184" y="2492"/>
                      <a:pt x="6205" y="2534"/>
                    </a:cubicBezTo>
                    <a:cubicBezTo>
                      <a:pt x="6272" y="2568"/>
                      <a:pt x="6338" y="2634"/>
                      <a:pt x="6405" y="2668"/>
                    </a:cubicBezTo>
                    <a:cubicBezTo>
                      <a:pt x="6739" y="2834"/>
                      <a:pt x="7039" y="3001"/>
                      <a:pt x="7372" y="3135"/>
                    </a:cubicBezTo>
                    <a:cubicBezTo>
                      <a:pt x="8006" y="3435"/>
                      <a:pt x="8607" y="3735"/>
                      <a:pt x="9240" y="4035"/>
                    </a:cubicBezTo>
                    <a:cubicBezTo>
                      <a:pt x="9500" y="4122"/>
                      <a:pt x="9735" y="4209"/>
                      <a:pt x="10010" y="4209"/>
                    </a:cubicBezTo>
                    <a:cubicBezTo>
                      <a:pt x="10053" y="4209"/>
                      <a:pt x="10096" y="4206"/>
                      <a:pt x="10141" y="4202"/>
                    </a:cubicBezTo>
                    <a:cubicBezTo>
                      <a:pt x="10475" y="4169"/>
                      <a:pt x="10608" y="3902"/>
                      <a:pt x="10441" y="3602"/>
                    </a:cubicBezTo>
                    <a:cubicBezTo>
                      <a:pt x="10341" y="3502"/>
                      <a:pt x="10275" y="3368"/>
                      <a:pt x="10174" y="3301"/>
                    </a:cubicBezTo>
                    <a:cubicBezTo>
                      <a:pt x="9941" y="3101"/>
                      <a:pt x="9741" y="2934"/>
                      <a:pt x="9507" y="2801"/>
                    </a:cubicBezTo>
                    <a:cubicBezTo>
                      <a:pt x="8040" y="1800"/>
                      <a:pt x="6472" y="1033"/>
                      <a:pt x="4937" y="199"/>
                    </a:cubicBezTo>
                    <a:cubicBezTo>
                      <a:pt x="4837" y="132"/>
                      <a:pt x="4704" y="99"/>
                      <a:pt x="4570" y="32"/>
                    </a:cubicBezTo>
                    <a:cubicBezTo>
                      <a:pt x="4507" y="11"/>
                      <a:pt x="4444" y="0"/>
                      <a:pt x="4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>
                <a:off x="-175388" y="1162237"/>
                <a:ext cx="250895" cy="250217"/>
              </a:xfrm>
              <a:custGeom>
                <a:rect b="b" l="l" r="r" t="t"/>
                <a:pathLst>
                  <a:path extrusionOk="0" fill="none" h="11676" w="11709">
                    <a:moveTo>
                      <a:pt x="11709" y="5838"/>
                    </a:moveTo>
                    <a:cubicBezTo>
                      <a:pt x="11709" y="9074"/>
                      <a:pt x="9073" y="11676"/>
                      <a:pt x="5838" y="11676"/>
                    </a:cubicBezTo>
                    <a:cubicBezTo>
                      <a:pt x="2635" y="11676"/>
                      <a:pt x="0" y="9074"/>
                      <a:pt x="0" y="5838"/>
                    </a:cubicBezTo>
                    <a:cubicBezTo>
                      <a:pt x="0" y="2603"/>
                      <a:pt x="2635" y="1"/>
                      <a:pt x="5838" y="1"/>
                    </a:cubicBezTo>
                    <a:cubicBezTo>
                      <a:pt x="9073" y="1"/>
                      <a:pt x="11709" y="2603"/>
                      <a:pt x="11709" y="5838"/>
                    </a:cubicBezTo>
                    <a:close/>
                  </a:path>
                </a:pathLst>
              </a:custGeom>
              <a:noFill/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482101" y="1057699"/>
                <a:ext cx="295818" cy="295803"/>
              </a:xfrm>
              <a:custGeom>
                <a:rect b="b" l="l" r="r" t="t"/>
                <a:pathLst>
                  <a:path extrusionOk="0" fill="none" h="19381" w="19382">
                    <a:moveTo>
                      <a:pt x="9708" y="0"/>
                    </a:moveTo>
                    <a:lnTo>
                      <a:pt x="19381" y="9674"/>
                    </a:lnTo>
                    <a:lnTo>
                      <a:pt x="9708" y="19381"/>
                    </a:lnTo>
                    <a:lnTo>
                      <a:pt x="1" y="9674"/>
                    </a:lnTo>
                    <a:close/>
                  </a:path>
                </a:pathLst>
              </a:custGeom>
              <a:noFill/>
              <a:ln cap="rnd" cmpd="sng" w="38100">
                <a:solidFill>
                  <a:srgbClr val="FEB9B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" name="Google Shape;240;p19"/>
            <p:cNvSpPr/>
            <p:nvPr/>
          </p:nvSpPr>
          <p:spPr>
            <a:xfrm rot="5400000">
              <a:off x="4369137" y="1092810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0" y="1"/>
                  </a:moveTo>
                  <a:lnTo>
                    <a:pt x="10874" y="10875"/>
                  </a:ln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 rot="10800000">
              <a:off x="8680444" y="1087111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09" y="12109"/>
                  </a:ln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4571994" y="506241"/>
              <a:ext cx="184829" cy="184834"/>
              <a:chOff x="4571994" y="506241"/>
              <a:chExt cx="184829" cy="184834"/>
            </a:xfrm>
          </p:grpSpPr>
          <p:sp>
            <p:nvSpPr>
              <p:cNvPr id="243" name="Google Shape;243;p19"/>
              <p:cNvSpPr/>
              <p:nvPr/>
            </p:nvSpPr>
            <p:spPr>
              <a:xfrm rot="5400000">
                <a:off x="4571994" y="506249"/>
                <a:ext cx="184829" cy="184814"/>
              </a:xfrm>
              <a:custGeom>
                <a:rect b="b" l="l" r="r" t="t"/>
                <a:pathLst>
                  <a:path extrusionOk="0" fill="none" h="12109" w="12110">
                    <a:moveTo>
                      <a:pt x="1" y="0"/>
                    </a:moveTo>
                    <a:lnTo>
                      <a:pt x="12109" y="12109"/>
                    </a:lnTo>
                  </a:path>
                </a:pathLst>
              </a:custGeom>
              <a:noFill/>
              <a:ln cap="rnd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 rot="10800000">
                <a:off x="4571994" y="506261"/>
                <a:ext cx="184829" cy="184814"/>
              </a:xfrm>
              <a:custGeom>
                <a:rect b="b" l="l" r="r" t="t"/>
                <a:pathLst>
                  <a:path extrusionOk="0" fill="none" h="12109" w="12110">
                    <a:moveTo>
                      <a:pt x="1" y="0"/>
                    </a:moveTo>
                    <a:lnTo>
                      <a:pt x="12109" y="12109"/>
                    </a:lnTo>
                  </a:path>
                </a:pathLst>
              </a:custGeom>
              <a:noFill/>
              <a:ln cap="rnd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/>
          <p:nvPr/>
        </p:nvSpPr>
        <p:spPr>
          <a:xfrm>
            <a:off x="6800" y="-13600"/>
            <a:ext cx="9144000" cy="5143500"/>
          </a:xfrm>
          <a:prstGeom prst="rect">
            <a:avLst/>
          </a:prstGeom>
          <a:solidFill>
            <a:srgbClr val="021B21">
              <a:alpha val="3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 txBox="1"/>
          <p:nvPr>
            <p:ph type="title"/>
          </p:nvPr>
        </p:nvSpPr>
        <p:spPr>
          <a:xfrm>
            <a:off x="6429375" y="545275"/>
            <a:ext cx="2125200" cy="263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48" name="Google Shape;248;p20"/>
          <p:cNvGrpSpPr/>
          <p:nvPr/>
        </p:nvGrpSpPr>
        <p:grpSpPr>
          <a:xfrm>
            <a:off x="241056" y="288737"/>
            <a:ext cx="1017415" cy="2537147"/>
            <a:chOff x="393456" y="364937"/>
            <a:chExt cx="1017415" cy="2537147"/>
          </a:xfrm>
        </p:grpSpPr>
        <p:sp>
          <p:nvSpPr>
            <p:cNvPr id="249" name="Google Shape;249;p20"/>
            <p:cNvSpPr/>
            <p:nvPr/>
          </p:nvSpPr>
          <p:spPr>
            <a:xfrm rot="7199780">
              <a:off x="596883" y="2130689"/>
              <a:ext cx="602272" cy="63657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0" name="Google Shape;250;p20"/>
            <p:cNvGrpSpPr/>
            <p:nvPr/>
          </p:nvGrpSpPr>
          <p:grpSpPr>
            <a:xfrm>
              <a:off x="393456" y="420372"/>
              <a:ext cx="956533" cy="929295"/>
              <a:chOff x="6196227" y="3775610"/>
              <a:chExt cx="956533" cy="929295"/>
            </a:xfrm>
          </p:grpSpPr>
          <p:sp>
            <p:nvSpPr>
              <p:cNvPr id="251" name="Google Shape;251;p20"/>
              <p:cNvSpPr/>
              <p:nvPr/>
            </p:nvSpPr>
            <p:spPr>
              <a:xfrm rot="-6034758">
                <a:off x="6496277" y="4014827"/>
                <a:ext cx="520396" cy="542789"/>
              </a:xfrm>
              <a:custGeom>
                <a:rect b="b" l="l" r="r" t="t"/>
                <a:pathLst>
                  <a:path extrusionOk="0" fill="none" h="35559" w="34092">
                    <a:moveTo>
                      <a:pt x="6572" y="35559"/>
                    </a:moveTo>
                    <a:lnTo>
                      <a:pt x="1" y="0"/>
                    </a:lnTo>
                    <a:lnTo>
                      <a:pt x="34092" y="12075"/>
                    </a:lnTo>
                    <a:close/>
                  </a:path>
                </a:pathLst>
              </a:custGeom>
              <a:noFill/>
              <a:ln cap="flat" cmpd="sng" w="208475">
                <a:solidFill>
                  <a:schemeClr val="accent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 rot="-6034586">
                <a:off x="6278868" y="3827596"/>
                <a:ext cx="791252" cy="825323"/>
              </a:xfrm>
              <a:custGeom>
                <a:rect b="b" l="l" r="r" t="t"/>
                <a:pathLst>
                  <a:path extrusionOk="0" fill="none" h="35560" w="34092">
                    <a:moveTo>
                      <a:pt x="6572" y="35560"/>
                    </a:moveTo>
                    <a:lnTo>
                      <a:pt x="0" y="1"/>
                    </a:lnTo>
                    <a:lnTo>
                      <a:pt x="34092" y="12076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rot="10800000">
              <a:off x="454665" y="1712887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1159975" y="364937"/>
              <a:ext cx="250895" cy="250217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rgbClr val="FEB9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 flipH="1" rot="5400000">
              <a:off x="1115061" y="1445547"/>
              <a:ext cx="295818" cy="295803"/>
            </a:xfrm>
            <a:custGeom>
              <a:rect b="b" l="l" r="r" t="t"/>
              <a:pathLst>
                <a:path extrusionOk="0" fill="none" h="19381" w="19382">
                  <a:moveTo>
                    <a:pt x="9708" y="0"/>
                  </a:moveTo>
                  <a:lnTo>
                    <a:pt x="19381" y="9674"/>
                  </a:lnTo>
                  <a:lnTo>
                    <a:pt x="9708" y="19381"/>
                  </a:lnTo>
                  <a:lnTo>
                    <a:pt x="1" y="9674"/>
                  </a:lnTo>
                  <a:close/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20"/>
            <p:cNvGrpSpPr/>
            <p:nvPr/>
          </p:nvGrpSpPr>
          <p:grpSpPr>
            <a:xfrm>
              <a:off x="630116" y="2736105"/>
              <a:ext cx="165995" cy="165980"/>
              <a:chOff x="547103" y="2255005"/>
              <a:chExt cx="165995" cy="165980"/>
            </a:xfrm>
          </p:grpSpPr>
          <p:sp>
            <p:nvSpPr>
              <p:cNvPr id="257" name="Google Shape;257;p20"/>
              <p:cNvSpPr/>
              <p:nvPr/>
            </p:nvSpPr>
            <p:spPr>
              <a:xfrm flipH="1" rot="5400000">
                <a:off x="547111" y="2254997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 flipH="1" rot="5400000">
                <a:off x="547111" y="2254997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9" name="Google Shape;259;p20"/>
          <p:cNvGrpSpPr/>
          <p:nvPr/>
        </p:nvGrpSpPr>
        <p:grpSpPr>
          <a:xfrm rot="5400000">
            <a:off x="7320721" y="3202972"/>
            <a:ext cx="1005149" cy="1410652"/>
            <a:chOff x="393456" y="510072"/>
            <a:chExt cx="1005149" cy="1410652"/>
          </a:xfrm>
        </p:grpSpPr>
        <p:sp>
          <p:nvSpPr>
            <p:cNvPr id="260" name="Google Shape;260;p20"/>
            <p:cNvSpPr/>
            <p:nvPr/>
          </p:nvSpPr>
          <p:spPr>
            <a:xfrm rot="4500052">
              <a:off x="1193014" y="1495561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09" y="12109"/>
                  </a:ln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" name="Google Shape;261;p20"/>
            <p:cNvGrpSpPr/>
            <p:nvPr/>
          </p:nvGrpSpPr>
          <p:grpSpPr>
            <a:xfrm>
              <a:off x="393456" y="510072"/>
              <a:ext cx="956533" cy="929295"/>
              <a:chOff x="6196227" y="3775610"/>
              <a:chExt cx="956533" cy="929295"/>
            </a:xfrm>
          </p:grpSpPr>
          <p:sp>
            <p:nvSpPr>
              <p:cNvPr id="262" name="Google Shape;262;p20"/>
              <p:cNvSpPr/>
              <p:nvPr/>
            </p:nvSpPr>
            <p:spPr>
              <a:xfrm rot="-6034758">
                <a:off x="6496277" y="4014827"/>
                <a:ext cx="520396" cy="542789"/>
              </a:xfrm>
              <a:custGeom>
                <a:rect b="b" l="l" r="r" t="t"/>
                <a:pathLst>
                  <a:path extrusionOk="0" fill="none" h="35559" w="34092">
                    <a:moveTo>
                      <a:pt x="6572" y="35559"/>
                    </a:moveTo>
                    <a:lnTo>
                      <a:pt x="1" y="0"/>
                    </a:lnTo>
                    <a:lnTo>
                      <a:pt x="34092" y="12075"/>
                    </a:lnTo>
                    <a:close/>
                  </a:path>
                </a:pathLst>
              </a:custGeom>
              <a:noFill/>
              <a:ln cap="flat" cmpd="sng" w="208475">
                <a:solidFill>
                  <a:schemeClr val="accent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0"/>
              <p:cNvSpPr/>
              <p:nvPr/>
            </p:nvSpPr>
            <p:spPr>
              <a:xfrm rot="-6034586">
                <a:off x="6278868" y="3827596"/>
                <a:ext cx="791252" cy="825323"/>
              </a:xfrm>
              <a:custGeom>
                <a:rect b="b" l="l" r="r" t="t"/>
                <a:pathLst>
                  <a:path extrusionOk="0" fill="none" h="35560" w="34092">
                    <a:moveTo>
                      <a:pt x="6572" y="35560"/>
                    </a:moveTo>
                    <a:lnTo>
                      <a:pt x="0" y="1"/>
                    </a:lnTo>
                    <a:lnTo>
                      <a:pt x="34092" y="12076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" name="Google Shape;264;p20"/>
            <p:cNvSpPr/>
            <p:nvPr/>
          </p:nvSpPr>
          <p:spPr>
            <a:xfrm rot="10800000">
              <a:off x="607977" y="1624950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3020147" y="1216678"/>
            <a:ext cx="3098700" cy="908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21"/>
          <p:cNvSpPr txBox="1"/>
          <p:nvPr>
            <p:ph idx="1" type="subTitle"/>
          </p:nvPr>
        </p:nvSpPr>
        <p:spPr>
          <a:xfrm>
            <a:off x="2330650" y="2270522"/>
            <a:ext cx="4477800" cy="1656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8" name="Google Shape;268;p21"/>
          <p:cNvSpPr/>
          <p:nvPr/>
        </p:nvSpPr>
        <p:spPr>
          <a:xfrm rot="-5400000">
            <a:off x="7887381" y="445351"/>
            <a:ext cx="282609" cy="252898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 rot="-5400000">
            <a:off x="818324" y="4417873"/>
            <a:ext cx="250895" cy="250217"/>
          </a:xfrm>
          <a:custGeom>
            <a:rect b="b" l="l" r="r" t="t"/>
            <a:pathLst>
              <a:path extrusionOk="0" fill="none" h="11676" w="11709">
                <a:moveTo>
                  <a:pt x="11709" y="5838"/>
                </a:moveTo>
                <a:cubicBezTo>
                  <a:pt x="11709" y="9074"/>
                  <a:pt x="9073" y="11676"/>
                  <a:pt x="5838" y="11676"/>
                </a:cubicBezTo>
                <a:cubicBezTo>
                  <a:pt x="2635" y="11676"/>
                  <a:pt x="0" y="9074"/>
                  <a:pt x="0" y="5838"/>
                </a:cubicBezTo>
                <a:cubicBezTo>
                  <a:pt x="0" y="2603"/>
                  <a:pt x="2635" y="1"/>
                  <a:pt x="5838" y="1"/>
                </a:cubicBezTo>
                <a:cubicBezTo>
                  <a:pt x="9073" y="1"/>
                  <a:pt x="11709" y="2603"/>
                  <a:pt x="11709" y="5838"/>
                </a:cubicBez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 rot="-5400000">
            <a:off x="196698" y="4434951"/>
            <a:ext cx="602289" cy="63645"/>
          </a:xfrm>
          <a:custGeom>
            <a:rect b="b" l="l" r="r" t="t"/>
            <a:pathLst>
              <a:path extrusionOk="0" fill="none" h="4170" w="39462">
                <a:moveTo>
                  <a:pt x="0" y="0"/>
                </a:moveTo>
                <a:cubicBezTo>
                  <a:pt x="3970" y="0"/>
                  <a:pt x="3970" y="4170"/>
                  <a:pt x="7906" y="4170"/>
                </a:cubicBezTo>
                <a:cubicBezTo>
                  <a:pt x="11842" y="4170"/>
                  <a:pt x="11842" y="0"/>
                  <a:pt x="15812" y="0"/>
                </a:cubicBezTo>
                <a:cubicBezTo>
                  <a:pt x="19748" y="0"/>
                  <a:pt x="19748" y="4170"/>
                  <a:pt x="23684" y="4170"/>
                </a:cubicBezTo>
                <a:cubicBezTo>
                  <a:pt x="27620" y="4170"/>
                  <a:pt x="27620" y="0"/>
                  <a:pt x="31590" y="0"/>
                </a:cubicBezTo>
                <a:cubicBezTo>
                  <a:pt x="35526" y="0"/>
                  <a:pt x="35526" y="4170"/>
                  <a:pt x="39462" y="4170"/>
                </a:cubicBez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 rot="5400000">
            <a:off x="-648820" y="1253561"/>
            <a:ext cx="3028640" cy="906200"/>
            <a:chOff x="410506" y="506250"/>
            <a:chExt cx="3028640" cy="906200"/>
          </a:xfrm>
        </p:grpSpPr>
        <p:sp>
          <p:nvSpPr>
            <p:cNvPr id="272" name="Google Shape;272;p21"/>
            <p:cNvSpPr/>
            <p:nvPr/>
          </p:nvSpPr>
          <p:spPr>
            <a:xfrm>
              <a:off x="3156536" y="854585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2515757" y="1227637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09" y="12109"/>
                  </a:lnTo>
                </a:path>
              </a:pathLst>
            </a:custGeom>
            <a:noFill/>
            <a:ln cap="rnd" cmpd="sng" w="38100">
              <a:solidFill>
                <a:srgbClr val="FFF2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410506" y="707351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rgbClr val="FFF2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 rot="-373448">
              <a:off x="1554022" y="766204"/>
              <a:ext cx="520414" cy="542807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 rot="-373255">
              <a:off x="1470641" y="546691"/>
              <a:ext cx="791247" cy="825318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2711188" y="591300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482101" y="1057699"/>
              <a:ext cx="295818" cy="295803"/>
            </a:xfrm>
            <a:custGeom>
              <a:rect b="b" l="l" r="r" t="t"/>
              <a:pathLst>
                <a:path extrusionOk="0" fill="none" h="19381" w="19382">
                  <a:moveTo>
                    <a:pt x="9708" y="0"/>
                  </a:moveTo>
                  <a:lnTo>
                    <a:pt x="19381" y="9674"/>
                  </a:lnTo>
                  <a:lnTo>
                    <a:pt x="9708" y="19381"/>
                  </a:lnTo>
                  <a:lnTo>
                    <a:pt x="1" y="9674"/>
                  </a:lnTo>
                  <a:close/>
                </a:path>
              </a:pathLst>
            </a:custGeom>
            <a:noFill/>
            <a:ln cap="rnd" cmpd="sng" w="38100">
              <a:solidFill>
                <a:srgbClr val="FEB9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1"/>
          <p:cNvSpPr/>
          <p:nvPr/>
        </p:nvSpPr>
        <p:spPr>
          <a:xfrm>
            <a:off x="998968" y="3912317"/>
            <a:ext cx="165980" cy="165995"/>
          </a:xfrm>
          <a:custGeom>
            <a:rect b="b" l="l" r="r" t="t"/>
            <a:pathLst>
              <a:path extrusionOk="0" fill="none" h="10876" w="10875">
                <a:moveTo>
                  <a:pt x="0" y="1"/>
                </a:moveTo>
                <a:lnTo>
                  <a:pt x="10874" y="10875"/>
                </a:lnTo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21"/>
          <p:cNvGrpSpPr/>
          <p:nvPr/>
        </p:nvGrpSpPr>
        <p:grpSpPr>
          <a:xfrm rot="-5400000">
            <a:off x="412394" y="3526440"/>
            <a:ext cx="184829" cy="184834"/>
            <a:chOff x="4571994" y="506241"/>
            <a:chExt cx="184829" cy="184834"/>
          </a:xfrm>
        </p:grpSpPr>
        <p:sp>
          <p:nvSpPr>
            <p:cNvPr id="281" name="Google Shape;281;p21"/>
            <p:cNvSpPr/>
            <p:nvPr/>
          </p:nvSpPr>
          <p:spPr>
            <a:xfrm rot="5400000">
              <a:off x="4571994" y="506249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09" y="12109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 rot="10800000">
              <a:off x="4571994" y="506261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09" y="12109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1"/>
          <p:cNvSpPr/>
          <p:nvPr/>
        </p:nvSpPr>
        <p:spPr>
          <a:xfrm rot="-5400000">
            <a:off x="8481040" y="1099066"/>
            <a:ext cx="250895" cy="250217"/>
          </a:xfrm>
          <a:custGeom>
            <a:rect b="b" l="l" r="r" t="t"/>
            <a:pathLst>
              <a:path extrusionOk="0" fill="none" h="11676" w="11709">
                <a:moveTo>
                  <a:pt x="11709" y="5838"/>
                </a:moveTo>
                <a:cubicBezTo>
                  <a:pt x="11709" y="9074"/>
                  <a:pt x="9073" y="11676"/>
                  <a:pt x="5838" y="11676"/>
                </a:cubicBezTo>
                <a:cubicBezTo>
                  <a:pt x="2635" y="11676"/>
                  <a:pt x="0" y="9074"/>
                  <a:pt x="0" y="5838"/>
                </a:cubicBezTo>
                <a:cubicBezTo>
                  <a:pt x="0" y="2603"/>
                  <a:pt x="2635" y="1"/>
                  <a:pt x="5838" y="1"/>
                </a:cubicBezTo>
                <a:cubicBezTo>
                  <a:pt x="9073" y="1"/>
                  <a:pt x="11709" y="2603"/>
                  <a:pt x="11709" y="5838"/>
                </a:cubicBez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 rot="-5400000">
            <a:off x="8118309" y="1277055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09" y="12109"/>
                </a:lnTo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 rot="5400000">
            <a:off x="7887377" y="4529416"/>
            <a:ext cx="282609" cy="252898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 rot="5400000">
            <a:off x="7936258" y="3979114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09" y="12109"/>
                </a:ln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 rot="5400000">
            <a:off x="7822171" y="2271165"/>
            <a:ext cx="602304" cy="63660"/>
          </a:xfrm>
          <a:custGeom>
            <a:rect b="b" l="l" r="r" t="t"/>
            <a:pathLst>
              <a:path extrusionOk="0" fill="none" h="4171" w="39463">
                <a:moveTo>
                  <a:pt x="1" y="1"/>
                </a:moveTo>
                <a:cubicBezTo>
                  <a:pt x="3937" y="1"/>
                  <a:pt x="3937" y="4170"/>
                  <a:pt x="7873" y="4170"/>
                </a:cubicBezTo>
                <a:cubicBezTo>
                  <a:pt x="11842" y="4170"/>
                  <a:pt x="11842" y="1"/>
                  <a:pt x="15779" y="1"/>
                </a:cubicBezTo>
                <a:cubicBezTo>
                  <a:pt x="19715" y="1"/>
                  <a:pt x="19715" y="4170"/>
                  <a:pt x="23684" y="4170"/>
                </a:cubicBezTo>
                <a:cubicBezTo>
                  <a:pt x="27620" y="4170"/>
                  <a:pt x="27620" y="1"/>
                  <a:pt x="31556" y="1"/>
                </a:cubicBezTo>
                <a:cubicBezTo>
                  <a:pt x="35526" y="1"/>
                  <a:pt x="35526" y="4170"/>
                  <a:pt x="39462" y="4170"/>
                </a:cubicBez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/>
          <p:nvPr/>
        </p:nvSpPr>
        <p:spPr>
          <a:xfrm rot="5026552">
            <a:off x="7940026" y="3052500"/>
            <a:ext cx="520414" cy="542807"/>
          </a:xfrm>
          <a:custGeom>
            <a:rect b="b" l="l" r="r" t="t"/>
            <a:pathLst>
              <a:path extrusionOk="0" fill="none" h="35559" w="34092">
                <a:moveTo>
                  <a:pt x="6572" y="35559"/>
                </a:moveTo>
                <a:lnTo>
                  <a:pt x="1" y="0"/>
                </a:lnTo>
                <a:lnTo>
                  <a:pt x="34092" y="12075"/>
                </a:lnTo>
                <a:close/>
              </a:path>
            </a:pathLst>
          </a:custGeom>
          <a:noFill/>
          <a:ln cap="flat" cmpd="sng" w="208475">
            <a:solidFill>
              <a:schemeClr val="accent5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/>
          <p:nvPr/>
        </p:nvSpPr>
        <p:spPr>
          <a:xfrm rot="5026745">
            <a:off x="7882868" y="2963280"/>
            <a:ext cx="791247" cy="825318"/>
          </a:xfrm>
          <a:custGeom>
            <a:rect b="b" l="l" r="r" t="t"/>
            <a:pathLst>
              <a:path extrusionOk="0" fill="none" h="35560" w="34092">
                <a:moveTo>
                  <a:pt x="6572" y="35560"/>
                </a:moveTo>
                <a:lnTo>
                  <a:pt x="0" y="1"/>
                </a:lnTo>
                <a:lnTo>
                  <a:pt x="34092" y="12076"/>
                </a:lnTo>
                <a:close/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/>
          <p:cNvSpPr/>
          <p:nvPr/>
        </p:nvSpPr>
        <p:spPr>
          <a:xfrm rot="5400000">
            <a:off x="8442241" y="4281787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 rot="5400000">
            <a:off x="8435781" y="2073433"/>
            <a:ext cx="295818" cy="295803"/>
          </a:xfrm>
          <a:custGeom>
            <a:rect b="b" l="l" r="r" t="t"/>
            <a:pathLst>
              <a:path extrusionOk="0" fill="none" h="19381" w="19382">
                <a:moveTo>
                  <a:pt x="9708" y="0"/>
                </a:moveTo>
                <a:lnTo>
                  <a:pt x="19381" y="9674"/>
                </a:lnTo>
                <a:lnTo>
                  <a:pt x="9708" y="19381"/>
                </a:lnTo>
                <a:lnTo>
                  <a:pt x="1" y="9674"/>
                </a:lnTo>
                <a:close/>
              </a:path>
            </a:pathLst>
          </a:custGeom>
          <a:noFill/>
          <a:ln cap="rnd" cmpd="sng" w="38100">
            <a:solidFill>
              <a:srgbClr val="FEB9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1"/>
          <p:cNvGrpSpPr/>
          <p:nvPr/>
        </p:nvGrpSpPr>
        <p:grpSpPr>
          <a:xfrm>
            <a:off x="8514079" y="430493"/>
            <a:ext cx="184829" cy="184829"/>
            <a:chOff x="8514079" y="430493"/>
            <a:chExt cx="184829" cy="184829"/>
          </a:xfrm>
        </p:grpSpPr>
        <p:sp>
          <p:nvSpPr>
            <p:cNvPr id="293" name="Google Shape;293;p21"/>
            <p:cNvSpPr/>
            <p:nvPr/>
          </p:nvSpPr>
          <p:spPr>
            <a:xfrm rot="5400000">
              <a:off x="8514079" y="430500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09" y="12109"/>
                  </a:ln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 rot="10800000">
              <a:off x="8514079" y="430500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09" y="12109"/>
                  </a:ln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1567950" y="454796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97" name="Google Shape;297;p22"/>
          <p:cNvGrpSpPr/>
          <p:nvPr/>
        </p:nvGrpSpPr>
        <p:grpSpPr>
          <a:xfrm>
            <a:off x="454844" y="392930"/>
            <a:ext cx="913155" cy="818350"/>
            <a:chOff x="454844" y="392930"/>
            <a:chExt cx="913155" cy="818350"/>
          </a:xfrm>
        </p:grpSpPr>
        <p:sp>
          <p:nvSpPr>
            <p:cNvPr id="298" name="Google Shape;298;p22"/>
            <p:cNvSpPr/>
            <p:nvPr/>
          </p:nvSpPr>
          <p:spPr>
            <a:xfrm>
              <a:off x="620324" y="808123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 rot="7199780">
              <a:off x="888747" y="902739"/>
              <a:ext cx="602272" cy="63657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rgbClr val="FFF2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840236" y="392930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grpSp>
          <p:nvGrpSpPr>
            <p:cNvPr id="301" name="Google Shape;301;p22"/>
            <p:cNvGrpSpPr/>
            <p:nvPr/>
          </p:nvGrpSpPr>
          <p:grpSpPr>
            <a:xfrm>
              <a:off x="454844" y="538203"/>
              <a:ext cx="165476" cy="165476"/>
              <a:chOff x="5128544" y="1757366"/>
              <a:chExt cx="165476" cy="165476"/>
            </a:xfrm>
          </p:grpSpPr>
          <p:sp>
            <p:nvSpPr>
              <p:cNvPr id="302" name="Google Shape;302;p22"/>
              <p:cNvSpPr/>
              <p:nvPr/>
            </p:nvSpPr>
            <p:spPr>
              <a:xfrm>
                <a:off x="5128544" y="1757366"/>
                <a:ext cx="165476" cy="165476"/>
              </a:xfrm>
              <a:custGeom>
                <a:rect b="b" l="l" r="r" t="t"/>
                <a:pathLst>
                  <a:path extrusionOk="0" fill="none" h="10842" w="10842">
                    <a:moveTo>
                      <a:pt x="0" y="1"/>
                    </a:moveTo>
                    <a:lnTo>
                      <a:pt x="10841" y="10842"/>
                    </a:lnTo>
                  </a:path>
                </a:pathLst>
              </a:cu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2"/>
                  </a:solidFill>
                </a:endParaRPr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>
                <a:off x="5128544" y="1757366"/>
                <a:ext cx="165476" cy="165476"/>
              </a:xfrm>
              <a:custGeom>
                <a:rect b="b" l="l" r="r" t="t"/>
                <a:pathLst>
                  <a:path extrusionOk="0" fill="none" h="10842" w="10842">
                    <a:moveTo>
                      <a:pt x="10841" y="1"/>
                    </a:moveTo>
                    <a:lnTo>
                      <a:pt x="0" y="10842"/>
                    </a:lnTo>
                  </a:path>
                </a:pathLst>
              </a:cu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2"/>
                  </a:solidFill>
                </a:endParaRPr>
              </a:p>
            </p:txBody>
          </p:sp>
        </p:grpSp>
      </p:grpSp>
      <p:grpSp>
        <p:nvGrpSpPr>
          <p:cNvPr id="304" name="Google Shape;304;p22"/>
          <p:cNvGrpSpPr/>
          <p:nvPr/>
        </p:nvGrpSpPr>
        <p:grpSpPr>
          <a:xfrm>
            <a:off x="7839618" y="461989"/>
            <a:ext cx="921449" cy="739673"/>
            <a:chOff x="7839618" y="461989"/>
            <a:chExt cx="921449" cy="739673"/>
          </a:xfrm>
        </p:grpSpPr>
        <p:sp>
          <p:nvSpPr>
            <p:cNvPr id="305" name="Google Shape;305;p22"/>
            <p:cNvSpPr/>
            <p:nvPr/>
          </p:nvSpPr>
          <p:spPr>
            <a:xfrm>
              <a:off x="7971975" y="461991"/>
              <a:ext cx="250895" cy="250217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1567767">
              <a:off x="8444266" y="505278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 rot="10800000">
              <a:off x="7839618" y="844335"/>
              <a:ext cx="184325" cy="184325"/>
            </a:xfrm>
            <a:custGeom>
              <a:rect b="b" l="l" r="r" t="t"/>
              <a:pathLst>
                <a:path extrusionOk="0" fill="none" h="12077" w="12077">
                  <a:moveTo>
                    <a:pt x="1" y="1"/>
                  </a:moveTo>
                  <a:lnTo>
                    <a:pt x="12076" y="12076"/>
                  </a:ln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8289624" y="948764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>
            <p:ph hasCustomPrompt="1" type="title"/>
          </p:nvPr>
        </p:nvSpPr>
        <p:spPr>
          <a:xfrm>
            <a:off x="3109051" y="1872445"/>
            <a:ext cx="5484900" cy="14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3"/>
          <p:cNvSpPr txBox="1"/>
          <p:nvPr>
            <p:ph idx="1" type="subTitle"/>
          </p:nvPr>
        </p:nvSpPr>
        <p:spPr>
          <a:xfrm>
            <a:off x="3313318" y="3293080"/>
            <a:ext cx="52194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2" name="Google Shape;312;p23"/>
          <p:cNvSpPr/>
          <p:nvPr/>
        </p:nvSpPr>
        <p:spPr>
          <a:xfrm flipH="1">
            <a:off x="8158647" y="4296531"/>
            <a:ext cx="282609" cy="252898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 flipH="1" rot="2639876">
            <a:off x="8076039" y="535430"/>
            <a:ext cx="520362" cy="542754"/>
          </a:xfrm>
          <a:custGeom>
            <a:rect b="b" l="l" r="r" t="t"/>
            <a:pathLst>
              <a:path extrusionOk="0" fill="none" h="35559" w="34092">
                <a:moveTo>
                  <a:pt x="6572" y="35559"/>
                </a:moveTo>
                <a:lnTo>
                  <a:pt x="1" y="0"/>
                </a:lnTo>
                <a:lnTo>
                  <a:pt x="34092" y="12075"/>
                </a:lnTo>
                <a:close/>
              </a:path>
            </a:pathLst>
          </a:custGeom>
          <a:noFill/>
          <a:ln cap="flat" cmpd="sng" w="208475">
            <a:solidFill>
              <a:schemeClr val="accent5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 flipH="1" rot="2639511">
            <a:off x="7947370" y="300446"/>
            <a:ext cx="791244" cy="825315"/>
          </a:xfrm>
          <a:custGeom>
            <a:rect b="b" l="l" r="r" t="t"/>
            <a:pathLst>
              <a:path extrusionOk="0" fill="none" h="35560" w="34092">
                <a:moveTo>
                  <a:pt x="6572" y="35560"/>
                </a:moveTo>
                <a:lnTo>
                  <a:pt x="0" y="1"/>
                </a:lnTo>
                <a:lnTo>
                  <a:pt x="34092" y="12076"/>
                </a:lnTo>
                <a:close/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 flipH="1">
            <a:off x="803930" y="517525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/>
          <p:nvPr/>
        </p:nvSpPr>
        <p:spPr>
          <a:xfrm flipH="1" rot="5400000">
            <a:off x="378093" y="867769"/>
            <a:ext cx="295803" cy="295803"/>
          </a:xfrm>
          <a:custGeom>
            <a:rect b="b" l="l" r="r" t="t"/>
            <a:pathLst>
              <a:path extrusionOk="0" fill="none" h="19381" w="19381">
                <a:moveTo>
                  <a:pt x="0" y="9674"/>
                </a:moveTo>
                <a:lnTo>
                  <a:pt x="9674" y="0"/>
                </a:lnTo>
                <a:lnTo>
                  <a:pt x="19381" y="9674"/>
                </a:lnTo>
                <a:lnTo>
                  <a:pt x="9674" y="19381"/>
                </a:lnTo>
                <a:close/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 flipH="1" rot="366930">
            <a:off x="223405" y="222033"/>
            <a:ext cx="282622" cy="252910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 flipH="1" rot="-899948">
            <a:off x="7711936" y="4664369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10" y="12109"/>
                </a:lnTo>
              </a:path>
            </a:pathLst>
          </a:custGeom>
          <a:noFill/>
          <a:ln cap="rnd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3"/>
          <p:cNvGrpSpPr/>
          <p:nvPr/>
        </p:nvGrpSpPr>
        <p:grpSpPr>
          <a:xfrm flipH="1">
            <a:off x="443001" y="1542073"/>
            <a:ext cx="165980" cy="165995"/>
            <a:chOff x="3658337" y="4664422"/>
            <a:chExt cx="165980" cy="165995"/>
          </a:xfrm>
        </p:grpSpPr>
        <p:sp>
          <p:nvSpPr>
            <p:cNvPr id="320" name="Google Shape;320;p23"/>
            <p:cNvSpPr/>
            <p:nvPr/>
          </p:nvSpPr>
          <p:spPr>
            <a:xfrm>
              <a:off x="3658337" y="4664422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0" y="1"/>
                  </a:moveTo>
                  <a:lnTo>
                    <a:pt x="10874" y="10875"/>
                  </a:lnTo>
                </a:path>
              </a:pathLst>
            </a:custGeom>
            <a:solidFill>
              <a:schemeClr val="lt2"/>
            </a:solidFill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3658337" y="4664422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10874" y="1"/>
                  </a:moveTo>
                  <a:lnTo>
                    <a:pt x="0" y="10875"/>
                  </a:lnTo>
                </a:path>
              </a:pathLst>
            </a:custGeom>
            <a:solidFill>
              <a:schemeClr val="lt2"/>
            </a:solidFill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3"/>
          <p:cNvSpPr/>
          <p:nvPr/>
        </p:nvSpPr>
        <p:spPr>
          <a:xfrm flipH="1" rot="5766902">
            <a:off x="7155739" y="4562389"/>
            <a:ext cx="250888" cy="250213"/>
          </a:xfrm>
          <a:custGeom>
            <a:rect b="b" l="l" r="r" t="t"/>
            <a:pathLst>
              <a:path extrusionOk="0" fill="none" h="11676" w="11709">
                <a:moveTo>
                  <a:pt x="11709" y="5838"/>
                </a:moveTo>
                <a:cubicBezTo>
                  <a:pt x="11709" y="9074"/>
                  <a:pt x="9073" y="11676"/>
                  <a:pt x="5838" y="11676"/>
                </a:cubicBezTo>
                <a:cubicBezTo>
                  <a:pt x="2635" y="11676"/>
                  <a:pt x="0" y="9074"/>
                  <a:pt x="0" y="5838"/>
                </a:cubicBezTo>
                <a:cubicBezTo>
                  <a:pt x="0" y="2603"/>
                  <a:pt x="2635" y="1"/>
                  <a:pt x="5838" y="1"/>
                </a:cubicBezTo>
                <a:cubicBezTo>
                  <a:pt x="9073" y="1"/>
                  <a:pt x="11709" y="2603"/>
                  <a:pt x="11709" y="5838"/>
                </a:cubicBezTo>
                <a:close/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 flipH="1" rot="10800000">
            <a:off x="5585120" y="4829921"/>
            <a:ext cx="602304" cy="63660"/>
          </a:xfrm>
          <a:custGeom>
            <a:rect b="b" l="l" r="r" t="t"/>
            <a:pathLst>
              <a:path extrusionOk="0" fill="none" h="4171" w="39463">
                <a:moveTo>
                  <a:pt x="1" y="1"/>
                </a:moveTo>
                <a:cubicBezTo>
                  <a:pt x="3937" y="1"/>
                  <a:pt x="3937" y="4170"/>
                  <a:pt x="7873" y="4170"/>
                </a:cubicBezTo>
                <a:cubicBezTo>
                  <a:pt x="11842" y="4170"/>
                  <a:pt x="11842" y="1"/>
                  <a:pt x="15779" y="1"/>
                </a:cubicBezTo>
                <a:cubicBezTo>
                  <a:pt x="19715" y="1"/>
                  <a:pt x="19715" y="4170"/>
                  <a:pt x="23684" y="4170"/>
                </a:cubicBezTo>
                <a:cubicBezTo>
                  <a:pt x="27620" y="4170"/>
                  <a:pt x="27620" y="1"/>
                  <a:pt x="31556" y="1"/>
                </a:cubicBezTo>
                <a:cubicBezTo>
                  <a:pt x="35526" y="1"/>
                  <a:pt x="35526" y="4170"/>
                  <a:pt x="39462" y="4170"/>
                </a:cubicBezTo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"/>
          <p:cNvSpPr/>
          <p:nvPr/>
        </p:nvSpPr>
        <p:spPr>
          <a:xfrm flipH="1">
            <a:off x="1854179" y="425607"/>
            <a:ext cx="602304" cy="63660"/>
          </a:xfrm>
          <a:custGeom>
            <a:rect b="b" l="l" r="r" t="t"/>
            <a:pathLst>
              <a:path extrusionOk="0" fill="none" h="4171" w="39463">
                <a:moveTo>
                  <a:pt x="1" y="1"/>
                </a:moveTo>
                <a:cubicBezTo>
                  <a:pt x="3937" y="1"/>
                  <a:pt x="3937" y="4170"/>
                  <a:pt x="7873" y="4170"/>
                </a:cubicBezTo>
                <a:cubicBezTo>
                  <a:pt x="11842" y="4170"/>
                  <a:pt x="11842" y="1"/>
                  <a:pt x="15779" y="1"/>
                </a:cubicBezTo>
                <a:cubicBezTo>
                  <a:pt x="19715" y="1"/>
                  <a:pt x="19715" y="4170"/>
                  <a:pt x="23684" y="4170"/>
                </a:cubicBezTo>
                <a:cubicBezTo>
                  <a:pt x="27620" y="4170"/>
                  <a:pt x="27620" y="1"/>
                  <a:pt x="31556" y="1"/>
                </a:cubicBezTo>
                <a:cubicBezTo>
                  <a:pt x="35526" y="1"/>
                  <a:pt x="35526" y="4170"/>
                  <a:pt x="39462" y="4170"/>
                </a:cubicBezTo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/>
          <p:nvPr/>
        </p:nvSpPr>
        <p:spPr>
          <a:xfrm flipH="1">
            <a:off x="1321372" y="950311"/>
            <a:ext cx="282609" cy="252898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3"/>
          <p:cNvSpPr/>
          <p:nvPr/>
        </p:nvSpPr>
        <p:spPr>
          <a:xfrm flipH="1">
            <a:off x="8660598" y="4152763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"/>
          <p:cNvSpPr/>
          <p:nvPr/>
        </p:nvSpPr>
        <p:spPr>
          <a:xfrm flipH="1" rot="-4500052">
            <a:off x="1258661" y="285888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10" y="12109"/>
                </a:lnTo>
              </a:path>
            </a:pathLst>
          </a:custGeom>
          <a:noFill/>
          <a:ln cap="rnd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3"/>
          <p:cNvGrpSpPr/>
          <p:nvPr/>
        </p:nvGrpSpPr>
        <p:grpSpPr>
          <a:xfrm flipH="1">
            <a:off x="6612064" y="4778743"/>
            <a:ext cx="165980" cy="165995"/>
            <a:chOff x="3883687" y="3561785"/>
            <a:chExt cx="165980" cy="165995"/>
          </a:xfrm>
        </p:grpSpPr>
        <p:sp>
          <p:nvSpPr>
            <p:cNvPr id="329" name="Google Shape;329;p23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0" y="1"/>
                  </a:moveTo>
                  <a:lnTo>
                    <a:pt x="10874" y="10875"/>
                  </a:lnTo>
                </a:path>
              </a:pathLst>
            </a:custGeom>
            <a:solidFill>
              <a:schemeClr val="accent3"/>
            </a:solidFill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10874" y="1"/>
                  </a:moveTo>
                  <a:lnTo>
                    <a:pt x="0" y="10875"/>
                  </a:lnTo>
                </a:path>
              </a:pathLst>
            </a:custGeom>
            <a:solidFill>
              <a:schemeClr val="accent3"/>
            </a:solidFill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3"/>
          <p:cNvSpPr/>
          <p:nvPr/>
        </p:nvSpPr>
        <p:spPr>
          <a:xfrm flipH="1" rot="5400000">
            <a:off x="8441243" y="4608877"/>
            <a:ext cx="295803" cy="295803"/>
          </a:xfrm>
          <a:custGeom>
            <a:rect b="b" l="l" r="r" t="t"/>
            <a:pathLst>
              <a:path extrusionOk="0" fill="none" h="19381" w="19381">
                <a:moveTo>
                  <a:pt x="0" y="9674"/>
                </a:moveTo>
                <a:lnTo>
                  <a:pt x="9674" y="0"/>
                </a:lnTo>
                <a:lnTo>
                  <a:pt x="19381" y="9674"/>
                </a:lnTo>
                <a:lnTo>
                  <a:pt x="9674" y="19381"/>
                </a:lnTo>
                <a:close/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 flipH="1">
            <a:off x="8685925" y="1046048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10" y="12109"/>
                </a:lnTo>
              </a:path>
            </a:pathLst>
          </a:custGeom>
          <a:noFill/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>
            <p:ph type="title"/>
          </p:nvPr>
        </p:nvSpPr>
        <p:spPr>
          <a:xfrm>
            <a:off x="3211117" y="1391122"/>
            <a:ext cx="2677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6" name="Google Shape;336;p25"/>
          <p:cNvSpPr txBox="1"/>
          <p:nvPr>
            <p:ph idx="1" type="subTitle"/>
          </p:nvPr>
        </p:nvSpPr>
        <p:spPr>
          <a:xfrm>
            <a:off x="3652150" y="1842913"/>
            <a:ext cx="17952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7" name="Google Shape;337;p25"/>
          <p:cNvSpPr txBox="1"/>
          <p:nvPr>
            <p:ph hasCustomPrompt="1" idx="2" type="title"/>
          </p:nvPr>
        </p:nvSpPr>
        <p:spPr>
          <a:xfrm>
            <a:off x="3588813" y="676635"/>
            <a:ext cx="1921800" cy="8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9pPr>
          </a:lstStyle>
          <a:p>
            <a:r>
              <a:t>xx%</a:t>
            </a:r>
          </a:p>
        </p:txBody>
      </p:sp>
      <p:sp>
        <p:nvSpPr>
          <p:cNvPr id="338" name="Google Shape;338;p25"/>
          <p:cNvSpPr txBox="1"/>
          <p:nvPr>
            <p:ph idx="3" type="title"/>
          </p:nvPr>
        </p:nvSpPr>
        <p:spPr>
          <a:xfrm>
            <a:off x="5753692" y="1391122"/>
            <a:ext cx="2677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9" name="Google Shape;339;p25"/>
          <p:cNvSpPr txBox="1"/>
          <p:nvPr>
            <p:ph idx="4" type="subTitle"/>
          </p:nvPr>
        </p:nvSpPr>
        <p:spPr>
          <a:xfrm>
            <a:off x="6194698" y="1842913"/>
            <a:ext cx="17952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0" name="Google Shape;340;p25"/>
          <p:cNvSpPr txBox="1"/>
          <p:nvPr>
            <p:ph hasCustomPrompt="1" idx="5" type="title"/>
          </p:nvPr>
        </p:nvSpPr>
        <p:spPr>
          <a:xfrm>
            <a:off x="6131388" y="676635"/>
            <a:ext cx="1921800" cy="8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9pPr>
          </a:lstStyle>
          <a:p>
            <a:r>
              <a:t>xx%</a:t>
            </a:r>
          </a:p>
        </p:txBody>
      </p:sp>
      <p:sp>
        <p:nvSpPr>
          <p:cNvPr id="341" name="Google Shape;341;p25"/>
          <p:cNvSpPr txBox="1"/>
          <p:nvPr>
            <p:ph idx="6" type="title"/>
          </p:nvPr>
        </p:nvSpPr>
        <p:spPr>
          <a:xfrm>
            <a:off x="3211117" y="3413885"/>
            <a:ext cx="2677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2" name="Google Shape;342;p25"/>
          <p:cNvSpPr txBox="1"/>
          <p:nvPr>
            <p:ph idx="7" type="subTitle"/>
          </p:nvPr>
        </p:nvSpPr>
        <p:spPr>
          <a:xfrm>
            <a:off x="3652150" y="3865662"/>
            <a:ext cx="17952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3" name="Google Shape;343;p25"/>
          <p:cNvSpPr txBox="1"/>
          <p:nvPr>
            <p:ph hasCustomPrompt="1" idx="8" type="title"/>
          </p:nvPr>
        </p:nvSpPr>
        <p:spPr>
          <a:xfrm>
            <a:off x="3588813" y="2699398"/>
            <a:ext cx="1921800" cy="8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9pPr>
          </a:lstStyle>
          <a:p>
            <a:r>
              <a:t>xx%</a:t>
            </a:r>
          </a:p>
        </p:txBody>
      </p:sp>
      <p:sp>
        <p:nvSpPr>
          <p:cNvPr id="344" name="Google Shape;344;p25"/>
          <p:cNvSpPr txBox="1"/>
          <p:nvPr>
            <p:ph idx="9" type="title"/>
          </p:nvPr>
        </p:nvSpPr>
        <p:spPr>
          <a:xfrm>
            <a:off x="5753692" y="3413885"/>
            <a:ext cx="2677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5" name="Google Shape;345;p25"/>
          <p:cNvSpPr txBox="1"/>
          <p:nvPr>
            <p:ph idx="13" type="subTitle"/>
          </p:nvPr>
        </p:nvSpPr>
        <p:spPr>
          <a:xfrm>
            <a:off x="6194698" y="3865662"/>
            <a:ext cx="17952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" name="Google Shape;346;p25"/>
          <p:cNvSpPr txBox="1"/>
          <p:nvPr>
            <p:ph hasCustomPrompt="1" idx="14" type="title"/>
          </p:nvPr>
        </p:nvSpPr>
        <p:spPr>
          <a:xfrm>
            <a:off x="6131388" y="2699398"/>
            <a:ext cx="1921800" cy="8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u="sng"/>
            </a:lvl9pPr>
          </a:lstStyle>
          <a:p>
            <a:r>
              <a:t>xx%</a:t>
            </a:r>
          </a:p>
        </p:txBody>
      </p:sp>
      <p:sp>
        <p:nvSpPr>
          <p:cNvPr id="347" name="Google Shape;347;p25"/>
          <p:cNvSpPr txBox="1"/>
          <p:nvPr>
            <p:ph idx="15" type="title"/>
          </p:nvPr>
        </p:nvSpPr>
        <p:spPr>
          <a:xfrm>
            <a:off x="604475" y="560277"/>
            <a:ext cx="2390100" cy="12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8" name="Google Shape;348;p25"/>
          <p:cNvGrpSpPr/>
          <p:nvPr/>
        </p:nvGrpSpPr>
        <p:grpSpPr>
          <a:xfrm>
            <a:off x="626251" y="2390997"/>
            <a:ext cx="1745969" cy="2482031"/>
            <a:chOff x="550051" y="2390997"/>
            <a:chExt cx="1745969" cy="2482031"/>
          </a:xfrm>
        </p:grpSpPr>
        <p:grpSp>
          <p:nvGrpSpPr>
            <p:cNvPr id="349" name="Google Shape;349;p25"/>
            <p:cNvGrpSpPr/>
            <p:nvPr/>
          </p:nvGrpSpPr>
          <p:grpSpPr>
            <a:xfrm rot="5400000">
              <a:off x="536432" y="2902926"/>
              <a:ext cx="956533" cy="929295"/>
              <a:chOff x="6196227" y="3775610"/>
              <a:chExt cx="956533" cy="929295"/>
            </a:xfrm>
          </p:grpSpPr>
          <p:sp>
            <p:nvSpPr>
              <p:cNvPr id="350" name="Google Shape;350;p25"/>
              <p:cNvSpPr/>
              <p:nvPr/>
            </p:nvSpPr>
            <p:spPr>
              <a:xfrm rot="-6034758">
                <a:off x="6496277" y="4014827"/>
                <a:ext cx="520396" cy="542789"/>
              </a:xfrm>
              <a:custGeom>
                <a:rect b="b" l="l" r="r" t="t"/>
                <a:pathLst>
                  <a:path extrusionOk="0" fill="none" h="35559" w="34092">
                    <a:moveTo>
                      <a:pt x="6572" y="35559"/>
                    </a:moveTo>
                    <a:lnTo>
                      <a:pt x="1" y="0"/>
                    </a:lnTo>
                    <a:lnTo>
                      <a:pt x="34092" y="12075"/>
                    </a:lnTo>
                    <a:close/>
                  </a:path>
                </a:pathLst>
              </a:custGeom>
              <a:noFill/>
              <a:ln cap="flat" cmpd="sng" w="208475">
                <a:solidFill>
                  <a:schemeClr val="accent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 rot="-6034586">
                <a:off x="6278868" y="3827596"/>
                <a:ext cx="791252" cy="825323"/>
              </a:xfrm>
              <a:custGeom>
                <a:rect b="b" l="l" r="r" t="t"/>
                <a:pathLst>
                  <a:path extrusionOk="0" fill="none" h="35560" w="34092">
                    <a:moveTo>
                      <a:pt x="6572" y="35560"/>
                    </a:moveTo>
                    <a:lnTo>
                      <a:pt x="0" y="1"/>
                    </a:lnTo>
                    <a:lnTo>
                      <a:pt x="34092" y="12076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" name="Google Shape;352;p25"/>
            <p:cNvSpPr/>
            <p:nvPr/>
          </p:nvSpPr>
          <p:spPr>
            <a:xfrm rot="1799499">
              <a:off x="1398679" y="4078788"/>
              <a:ext cx="520375" cy="542767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 rot="1800033">
              <a:off x="1351427" y="3905165"/>
              <a:ext cx="791262" cy="825334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 rot="10800000">
              <a:off x="1198093" y="2454290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 rot="-8482258">
              <a:off x="1669986" y="2977899"/>
              <a:ext cx="602257" cy="63657"/>
            </a:xfrm>
            <a:custGeom>
              <a:rect b="b" l="l" r="r" t="t"/>
              <a:pathLst>
                <a:path extrusionOk="0" fill="none" h="4171" w="39462">
                  <a:moveTo>
                    <a:pt x="0" y="1"/>
                  </a:moveTo>
                  <a:cubicBezTo>
                    <a:pt x="3936" y="1"/>
                    <a:pt x="3936" y="4171"/>
                    <a:pt x="7873" y="4171"/>
                  </a:cubicBezTo>
                  <a:cubicBezTo>
                    <a:pt x="11842" y="4171"/>
                    <a:pt x="11842" y="1"/>
                    <a:pt x="15778" y="1"/>
                  </a:cubicBezTo>
                  <a:cubicBezTo>
                    <a:pt x="19714" y="1"/>
                    <a:pt x="19714" y="4171"/>
                    <a:pt x="23684" y="4171"/>
                  </a:cubicBezTo>
                  <a:cubicBezTo>
                    <a:pt x="27620" y="4171"/>
                    <a:pt x="27620" y="1"/>
                    <a:pt x="31556" y="1"/>
                  </a:cubicBezTo>
                  <a:cubicBezTo>
                    <a:pt x="35526" y="1"/>
                    <a:pt x="35526" y="4171"/>
                    <a:pt x="39462" y="4171"/>
                  </a:cubicBez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1517561" y="3222573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 rot="-6299948">
              <a:off x="733815" y="2479590"/>
              <a:ext cx="184325" cy="184325"/>
            </a:xfrm>
            <a:custGeom>
              <a:rect b="b" l="l" r="r" t="t"/>
              <a:pathLst>
                <a:path extrusionOk="0" fill="none" h="12077" w="12077">
                  <a:moveTo>
                    <a:pt x="1" y="1"/>
                  </a:moveTo>
                  <a:lnTo>
                    <a:pt x="12076" y="12076"/>
                  </a:lnTo>
                </a:path>
              </a:pathLst>
            </a:custGeom>
            <a:noFill/>
            <a:ln cap="rnd" cmpd="sng" w="38100">
              <a:solidFill>
                <a:srgbClr val="FFF2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820824" y="4214480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 rot="-8100000">
              <a:off x="2058056" y="3643155"/>
              <a:ext cx="184330" cy="184330"/>
            </a:xfrm>
            <a:custGeom>
              <a:rect b="b" l="l" r="r" t="t"/>
              <a:pathLst>
                <a:path extrusionOk="0" fill="none" h="12077" w="12077">
                  <a:moveTo>
                    <a:pt x="1" y="1"/>
                  </a:moveTo>
                  <a:lnTo>
                    <a:pt x="12076" y="12076"/>
                  </a:ln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 rot="10800000">
              <a:off x="2019886" y="2390997"/>
              <a:ext cx="184325" cy="184325"/>
            </a:xfrm>
            <a:custGeom>
              <a:rect b="b" l="l" r="r" t="t"/>
              <a:pathLst>
                <a:path extrusionOk="0" fill="none" h="12077" w="12077">
                  <a:moveTo>
                    <a:pt x="1" y="1"/>
                  </a:moveTo>
                  <a:lnTo>
                    <a:pt x="12076" y="12076"/>
                  </a:lnTo>
                </a:path>
              </a:pathLst>
            </a:custGeom>
            <a:noFill/>
            <a:ln cap="rnd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1">
  <p:cSld name="ONE_COLUMN_TEXT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4980225" y="1495175"/>
            <a:ext cx="2211000" cy="13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63" name="Google Shape;363;p26"/>
          <p:cNvGrpSpPr/>
          <p:nvPr/>
        </p:nvGrpSpPr>
        <p:grpSpPr>
          <a:xfrm flipH="1">
            <a:off x="6865916" y="265721"/>
            <a:ext cx="2021987" cy="4624587"/>
            <a:chOff x="407966" y="246258"/>
            <a:chExt cx="2021987" cy="4624587"/>
          </a:xfrm>
        </p:grpSpPr>
        <p:grpSp>
          <p:nvGrpSpPr>
            <p:cNvPr id="364" name="Google Shape;364;p26"/>
            <p:cNvGrpSpPr/>
            <p:nvPr/>
          </p:nvGrpSpPr>
          <p:grpSpPr>
            <a:xfrm>
              <a:off x="407966" y="246258"/>
              <a:ext cx="2021987" cy="4624587"/>
              <a:chOff x="379391" y="246258"/>
              <a:chExt cx="2021987" cy="4624587"/>
            </a:xfrm>
          </p:grpSpPr>
          <p:grpSp>
            <p:nvGrpSpPr>
              <p:cNvPr id="365" name="Google Shape;365;p26"/>
              <p:cNvGrpSpPr/>
              <p:nvPr/>
            </p:nvGrpSpPr>
            <p:grpSpPr>
              <a:xfrm>
                <a:off x="379391" y="246258"/>
                <a:ext cx="1455255" cy="4624587"/>
                <a:chOff x="379391" y="246258"/>
                <a:chExt cx="1455255" cy="4624587"/>
              </a:xfrm>
            </p:grpSpPr>
            <p:sp>
              <p:nvSpPr>
                <p:cNvPr id="366" name="Google Shape;366;p26"/>
                <p:cNvSpPr/>
                <p:nvPr/>
              </p:nvSpPr>
              <p:spPr>
                <a:xfrm rot="5400000">
                  <a:off x="877244" y="1783637"/>
                  <a:ext cx="282609" cy="252898"/>
                </a:xfrm>
                <a:custGeom>
                  <a:rect b="b" l="l" r="r" t="t"/>
                  <a:pathLst>
                    <a:path extrusionOk="0" h="23791" w="26586">
                      <a:moveTo>
                        <a:pt x="13293" y="0"/>
                      </a:moveTo>
                      <a:cubicBezTo>
                        <a:pt x="8200" y="0"/>
                        <a:pt x="3482" y="3298"/>
                        <a:pt x="1901" y="8420"/>
                      </a:cubicBezTo>
                      <a:cubicBezTo>
                        <a:pt x="0" y="14725"/>
                        <a:pt x="3536" y="21363"/>
                        <a:pt x="9807" y="23264"/>
                      </a:cubicBezTo>
                      <a:cubicBezTo>
                        <a:pt x="10970" y="23621"/>
                        <a:pt x="12144" y="23790"/>
                        <a:pt x="13297" y="23790"/>
                      </a:cubicBezTo>
                      <a:cubicBezTo>
                        <a:pt x="18399" y="23790"/>
                        <a:pt x="23100" y="20473"/>
                        <a:pt x="24651" y="15358"/>
                      </a:cubicBezTo>
                      <a:cubicBezTo>
                        <a:pt x="26586" y="9087"/>
                        <a:pt x="23050" y="2416"/>
                        <a:pt x="16745" y="514"/>
                      </a:cubicBezTo>
                      <a:cubicBezTo>
                        <a:pt x="15597" y="166"/>
                        <a:pt x="14435" y="0"/>
                        <a:pt x="132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6"/>
                <p:cNvSpPr/>
                <p:nvPr/>
              </p:nvSpPr>
              <p:spPr>
                <a:xfrm rot="5400000">
                  <a:off x="447523" y="1430942"/>
                  <a:ext cx="295818" cy="295803"/>
                </a:xfrm>
                <a:custGeom>
                  <a:rect b="b" l="l" r="r" t="t"/>
                  <a:pathLst>
                    <a:path extrusionOk="0" fill="none" h="19381" w="19382">
                      <a:moveTo>
                        <a:pt x="9708" y="0"/>
                      </a:moveTo>
                      <a:lnTo>
                        <a:pt x="19381" y="9674"/>
                      </a:lnTo>
                      <a:lnTo>
                        <a:pt x="9708" y="19381"/>
                      </a:lnTo>
                      <a:lnTo>
                        <a:pt x="1" y="9674"/>
                      </a:lnTo>
                      <a:close/>
                    </a:path>
                  </a:pathLst>
                </a:custGeom>
                <a:noFill/>
                <a:ln cap="rnd" cmpd="sng" w="38100">
                  <a:solidFill>
                    <a:srgbClr val="FEB9B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6"/>
                <p:cNvSpPr/>
                <p:nvPr/>
              </p:nvSpPr>
              <p:spPr>
                <a:xfrm>
                  <a:off x="447513" y="2284886"/>
                  <a:ext cx="602304" cy="63660"/>
                </a:xfrm>
                <a:custGeom>
                  <a:rect b="b" l="l" r="r" t="t"/>
                  <a:pathLst>
                    <a:path extrusionOk="0" fill="none" h="4171" w="39463">
                      <a:moveTo>
                        <a:pt x="1" y="1"/>
                      </a:moveTo>
                      <a:cubicBezTo>
                        <a:pt x="3937" y="1"/>
                        <a:pt x="3937" y="4170"/>
                        <a:pt x="7873" y="4170"/>
                      </a:cubicBezTo>
                      <a:cubicBezTo>
                        <a:pt x="11842" y="4170"/>
                        <a:pt x="11842" y="1"/>
                        <a:pt x="15779" y="1"/>
                      </a:cubicBezTo>
                      <a:cubicBezTo>
                        <a:pt x="19715" y="1"/>
                        <a:pt x="19715" y="4170"/>
                        <a:pt x="23684" y="4170"/>
                      </a:cubicBezTo>
                      <a:cubicBezTo>
                        <a:pt x="27620" y="4170"/>
                        <a:pt x="27620" y="1"/>
                        <a:pt x="31556" y="1"/>
                      </a:cubicBezTo>
                      <a:cubicBezTo>
                        <a:pt x="35526" y="1"/>
                        <a:pt x="35526" y="4170"/>
                        <a:pt x="39462" y="4170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6"/>
                <p:cNvSpPr/>
                <p:nvPr/>
              </p:nvSpPr>
              <p:spPr>
                <a:xfrm rot="2237981">
                  <a:off x="758332" y="563768"/>
                  <a:ext cx="520395" cy="542788"/>
                </a:xfrm>
                <a:custGeom>
                  <a:rect b="b" l="l" r="r" t="t"/>
                  <a:pathLst>
                    <a:path extrusionOk="0" fill="none" h="35559" w="34092">
                      <a:moveTo>
                        <a:pt x="6572" y="35559"/>
                      </a:moveTo>
                      <a:lnTo>
                        <a:pt x="1" y="0"/>
                      </a:lnTo>
                      <a:lnTo>
                        <a:pt x="34092" y="12075"/>
                      </a:lnTo>
                      <a:close/>
                    </a:path>
                  </a:pathLst>
                </a:custGeom>
                <a:noFill/>
                <a:ln cap="flat" cmpd="sng" w="208475">
                  <a:solidFill>
                    <a:schemeClr val="accent5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6"/>
                <p:cNvSpPr/>
                <p:nvPr/>
              </p:nvSpPr>
              <p:spPr>
                <a:xfrm rot="2238041">
                  <a:off x="714539" y="401606"/>
                  <a:ext cx="791264" cy="825335"/>
                </a:xfrm>
                <a:custGeom>
                  <a:rect b="b" l="l" r="r" t="t"/>
                  <a:pathLst>
                    <a:path extrusionOk="0" fill="none" h="35560" w="34092">
                      <a:moveTo>
                        <a:pt x="6572" y="35560"/>
                      </a:moveTo>
                      <a:lnTo>
                        <a:pt x="0" y="1"/>
                      </a:lnTo>
                      <a:lnTo>
                        <a:pt x="34092" y="12076"/>
                      </a:lnTo>
                      <a:close/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6"/>
                <p:cNvSpPr/>
                <p:nvPr/>
              </p:nvSpPr>
              <p:spPr>
                <a:xfrm rot="5400000">
                  <a:off x="1554146" y="562733"/>
                  <a:ext cx="265225" cy="295775"/>
                </a:xfrm>
                <a:custGeom>
                  <a:rect b="b" l="l" r="r" t="t"/>
                  <a:pathLst>
                    <a:path extrusionOk="0" h="11831" w="10609">
                      <a:moveTo>
                        <a:pt x="5538" y="3568"/>
                      </a:moveTo>
                      <a:cubicBezTo>
                        <a:pt x="5554" y="3585"/>
                        <a:pt x="5571" y="3585"/>
                        <a:pt x="5584" y="3585"/>
                      </a:cubicBezTo>
                      <a:cubicBezTo>
                        <a:pt x="5596" y="3585"/>
                        <a:pt x="5605" y="3585"/>
                        <a:pt x="5605" y="3602"/>
                      </a:cubicBezTo>
                      <a:cubicBezTo>
                        <a:pt x="5638" y="3635"/>
                        <a:pt x="5638" y="3668"/>
                        <a:pt x="5571" y="3702"/>
                      </a:cubicBezTo>
                      <a:cubicBezTo>
                        <a:pt x="5571" y="3702"/>
                        <a:pt x="5538" y="3668"/>
                        <a:pt x="5538" y="3635"/>
                      </a:cubicBezTo>
                      <a:cubicBezTo>
                        <a:pt x="5538" y="3635"/>
                        <a:pt x="5538" y="3602"/>
                        <a:pt x="5538" y="3568"/>
                      </a:cubicBezTo>
                      <a:close/>
                      <a:moveTo>
                        <a:pt x="4382" y="0"/>
                      </a:moveTo>
                      <a:cubicBezTo>
                        <a:pt x="4250" y="0"/>
                        <a:pt x="4128" y="52"/>
                        <a:pt x="4037" y="166"/>
                      </a:cubicBezTo>
                      <a:cubicBezTo>
                        <a:pt x="3970" y="266"/>
                        <a:pt x="3903" y="333"/>
                        <a:pt x="3837" y="433"/>
                      </a:cubicBezTo>
                      <a:cubicBezTo>
                        <a:pt x="3603" y="833"/>
                        <a:pt x="3603" y="966"/>
                        <a:pt x="3903" y="1333"/>
                      </a:cubicBezTo>
                      <a:cubicBezTo>
                        <a:pt x="4337" y="1834"/>
                        <a:pt x="4737" y="2367"/>
                        <a:pt x="5138" y="2901"/>
                      </a:cubicBezTo>
                      <a:cubicBezTo>
                        <a:pt x="5238" y="3001"/>
                        <a:pt x="5304" y="3101"/>
                        <a:pt x="5338" y="3235"/>
                      </a:cubicBezTo>
                      <a:cubicBezTo>
                        <a:pt x="5371" y="3268"/>
                        <a:pt x="5338" y="3368"/>
                        <a:pt x="5304" y="3401"/>
                      </a:cubicBezTo>
                      <a:cubicBezTo>
                        <a:pt x="5271" y="3401"/>
                        <a:pt x="5204" y="3435"/>
                        <a:pt x="5171" y="3435"/>
                      </a:cubicBezTo>
                      <a:cubicBezTo>
                        <a:pt x="4971" y="3401"/>
                        <a:pt x="4837" y="3268"/>
                        <a:pt x="4671" y="3135"/>
                      </a:cubicBezTo>
                      <a:cubicBezTo>
                        <a:pt x="4137" y="2734"/>
                        <a:pt x="3603" y="2334"/>
                        <a:pt x="3069" y="1934"/>
                      </a:cubicBezTo>
                      <a:cubicBezTo>
                        <a:pt x="2903" y="1800"/>
                        <a:pt x="2736" y="1667"/>
                        <a:pt x="2536" y="1567"/>
                      </a:cubicBezTo>
                      <a:cubicBezTo>
                        <a:pt x="2405" y="1502"/>
                        <a:pt x="2300" y="1467"/>
                        <a:pt x="2207" y="1467"/>
                      </a:cubicBezTo>
                      <a:cubicBezTo>
                        <a:pt x="2061" y="1467"/>
                        <a:pt x="1944" y="1551"/>
                        <a:pt x="1802" y="1734"/>
                      </a:cubicBezTo>
                      <a:cubicBezTo>
                        <a:pt x="1402" y="2301"/>
                        <a:pt x="1468" y="2501"/>
                        <a:pt x="1802" y="2934"/>
                      </a:cubicBezTo>
                      <a:cubicBezTo>
                        <a:pt x="2002" y="3201"/>
                        <a:pt x="2202" y="3502"/>
                        <a:pt x="2402" y="3802"/>
                      </a:cubicBezTo>
                      <a:cubicBezTo>
                        <a:pt x="2969" y="4702"/>
                        <a:pt x="3603" y="5536"/>
                        <a:pt x="4070" y="6504"/>
                      </a:cubicBezTo>
                      <a:cubicBezTo>
                        <a:pt x="4137" y="6537"/>
                        <a:pt x="4170" y="6637"/>
                        <a:pt x="4137" y="6704"/>
                      </a:cubicBezTo>
                      <a:cubicBezTo>
                        <a:pt x="4117" y="6723"/>
                        <a:pt x="4098" y="6731"/>
                        <a:pt x="4078" y="6731"/>
                      </a:cubicBezTo>
                      <a:cubicBezTo>
                        <a:pt x="4031" y="6731"/>
                        <a:pt x="3984" y="6684"/>
                        <a:pt x="3937" y="6637"/>
                      </a:cubicBezTo>
                      <a:cubicBezTo>
                        <a:pt x="3670" y="6570"/>
                        <a:pt x="3436" y="6370"/>
                        <a:pt x="3203" y="6237"/>
                      </a:cubicBezTo>
                      <a:cubicBezTo>
                        <a:pt x="2669" y="5870"/>
                        <a:pt x="2169" y="5503"/>
                        <a:pt x="1635" y="5169"/>
                      </a:cubicBezTo>
                      <a:cubicBezTo>
                        <a:pt x="1435" y="5036"/>
                        <a:pt x="1268" y="4903"/>
                        <a:pt x="1068" y="4802"/>
                      </a:cubicBezTo>
                      <a:cubicBezTo>
                        <a:pt x="965" y="4751"/>
                        <a:pt x="872" y="4724"/>
                        <a:pt x="785" y="4724"/>
                      </a:cubicBezTo>
                      <a:cubicBezTo>
                        <a:pt x="647" y="4724"/>
                        <a:pt x="524" y="4792"/>
                        <a:pt x="401" y="4936"/>
                      </a:cubicBezTo>
                      <a:cubicBezTo>
                        <a:pt x="301" y="5036"/>
                        <a:pt x="234" y="5169"/>
                        <a:pt x="167" y="5269"/>
                      </a:cubicBezTo>
                      <a:cubicBezTo>
                        <a:pt x="34" y="5470"/>
                        <a:pt x="1" y="5703"/>
                        <a:pt x="134" y="5903"/>
                      </a:cubicBezTo>
                      <a:cubicBezTo>
                        <a:pt x="201" y="6003"/>
                        <a:pt x="234" y="6103"/>
                        <a:pt x="301" y="6203"/>
                      </a:cubicBezTo>
                      <a:cubicBezTo>
                        <a:pt x="1335" y="7905"/>
                        <a:pt x="2402" y="9573"/>
                        <a:pt x="3470" y="11274"/>
                      </a:cubicBezTo>
                      <a:cubicBezTo>
                        <a:pt x="3570" y="11474"/>
                        <a:pt x="3737" y="11607"/>
                        <a:pt x="3903" y="11774"/>
                      </a:cubicBezTo>
                      <a:cubicBezTo>
                        <a:pt x="3941" y="11812"/>
                        <a:pt x="3988" y="11830"/>
                        <a:pt x="4035" y="11830"/>
                      </a:cubicBezTo>
                      <a:cubicBezTo>
                        <a:pt x="4114" y="11830"/>
                        <a:pt x="4195" y="11778"/>
                        <a:pt x="4237" y="11674"/>
                      </a:cubicBezTo>
                      <a:cubicBezTo>
                        <a:pt x="4304" y="11541"/>
                        <a:pt x="4304" y="11407"/>
                        <a:pt x="4237" y="11274"/>
                      </a:cubicBezTo>
                      <a:cubicBezTo>
                        <a:pt x="4137" y="11074"/>
                        <a:pt x="4037" y="10840"/>
                        <a:pt x="3937" y="10607"/>
                      </a:cubicBezTo>
                      <a:cubicBezTo>
                        <a:pt x="3303" y="9539"/>
                        <a:pt x="2669" y="8472"/>
                        <a:pt x="2035" y="7371"/>
                      </a:cubicBezTo>
                      <a:cubicBezTo>
                        <a:pt x="1902" y="7204"/>
                        <a:pt x="1768" y="7004"/>
                        <a:pt x="1768" y="6771"/>
                      </a:cubicBezTo>
                      <a:cubicBezTo>
                        <a:pt x="1702" y="6737"/>
                        <a:pt x="1635" y="6670"/>
                        <a:pt x="1735" y="6604"/>
                      </a:cubicBezTo>
                      <a:cubicBezTo>
                        <a:pt x="1768" y="6604"/>
                        <a:pt x="1802" y="6670"/>
                        <a:pt x="1869" y="6704"/>
                      </a:cubicBezTo>
                      <a:cubicBezTo>
                        <a:pt x="2102" y="6837"/>
                        <a:pt x="2336" y="6937"/>
                        <a:pt x="2569" y="7104"/>
                      </a:cubicBezTo>
                      <a:cubicBezTo>
                        <a:pt x="3403" y="7671"/>
                        <a:pt x="4204" y="8238"/>
                        <a:pt x="5037" y="8805"/>
                      </a:cubicBezTo>
                      <a:cubicBezTo>
                        <a:pt x="5204" y="8905"/>
                        <a:pt x="5404" y="9039"/>
                        <a:pt x="5605" y="9139"/>
                      </a:cubicBezTo>
                      <a:cubicBezTo>
                        <a:pt x="5658" y="9171"/>
                        <a:pt x="5708" y="9186"/>
                        <a:pt x="5756" y="9186"/>
                      </a:cubicBezTo>
                      <a:cubicBezTo>
                        <a:pt x="5857" y="9186"/>
                        <a:pt x="5947" y="9119"/>
                        <a:pt x="6038" y="9005"/>
                      </a:cubicBezTo>
                      <a:cubicBezTo>
                        <a:pt x="6272" y="8639"/>
                        <a:pt x="6238" y="8272"/>
                        <a:pt x="6005" y="7905"/>
                      </a:cubicBezTo>
                      <a:cubicBezTo>
                        <a:pt x="5504" y="7137"/>
                        <a:pt x="5004" y="6337"/>
                        <a:pt x="4504" y="5503"/>
                      </a:cubicBezTo>
                      <a:cubicBezTo>
                        <a:pt x="4204" y="5003"/>
                        <a:pt x="3803" y="4536"/>
                        <a:pt x="3603" y="3935"/>
                      </a:cubicBezTo>
                      <a:cubicBezTo>
                        <a:pt x="3536" y="3902"/>
                        <a:pt x="3470" y="3835"/>
                        <a:pt x="3536" y="3768"/>
                      </a:cubicBezTo>
                      <a:cubicBezTo>
                        <a:pt x="3556" y="3749"/>
                        <a:pt x="3575" y="3741"/>
                        <a:pt x="3595" y="3741"/>
                      </a:cubicBezTo>
                      <a:cubicBezTo>
                        <a:pt x="3642" y="3741"/>
                        <a:pt x="3689" y="3788"/>
                        <a:pt x="3737" y="3835"/>
                      </a:cubicBezTo>
                      <a:cubicBezTo>
                        <a:pt x="3803" y="3868"/>
                        <a:pt x="3903" y="3868"/>
                        <a:pt x="3970" y="3935"/>
                      </a:cubicBezTo>
                      <a:cubicBezTo>
                        <a:pt x="4937" y="4602"/>
                        <a:pt x="5905" y="5269"/>
                        <a:pt x="6905" y="5970"/>
                      </a:cubicBezTo>
                      <a:cubicBezTo>
                        <a:pt x="7172" y="6137"/>
                        <a:pt x="7439" y="6337"/>
                        <a:pt x="7706" y="6504"/>
                      </a:cubicBezTo>
                      <a:cubicBezTo>
                        <a:pt x="7804" y="6565"/>
                        <a:pt x="7884" y="6595"/>
                        <a:pt x="7952" y="6595"/>
                      </a:cubicBezTo>
                      <a:cubicBezTo>
                        <a:pt x="8071" y="6595"/>
                        <a:pt x="8155" y="6506"/>
                        <a:pt x="8240" y="6337"/>
                      </a:cubicBezTo>
                      <a:cubicBezTo>
                        <a:pt x="8373" y="6003"/>
                        <a:pt x="8373" y="5703"/>
                        <a:pt x="8173" y="5403"/>
                      </a:cubicBezTo>
                      <a:cubicBezTo>
                        <a:pt x="8073" y="5303"/>
                        <a:pt x="8006" y="5203"/>
                        <a:pt x="7906" y="5069"/>
                      </a:cubicBezTo>
                      <a:cubicBezTo>
                        <a:pt x="7372" y="4335"/>
                        <a:pt x="6805" y="3568"/>
                        <a:pt x="6272" y="2801"/>
                      </a:cubicBezTo>
                      <a:cubicBezTo>
                        <a:pt x="6205" y="2734"/>
                        <a:pt x="6172" y="2668"/>
                        <a:pt x="6138" y="2601"/>
                      </a:cubicBezTo>
                      <a:cubicBezTo>
                        <a:pt x="6105" y="2568"/>
                        <a:pt x="6038" y="2501"/>
                        <a:pt x="6038" y="2501"/>
                      </a:cubicBezTo>
                      <a:cubicBezTo>
                        <a:pt x="6063" y="2464"/>
                        <a:pt x="6087" y="2450"/>
                        <a:pt x="6110" y="2450"/>
                      </a:cubicBezTo>
                      <a:cubicBezTo>
                        <a:pt x="6149" y="2450"/>
                        <a:pt x="6184" y="2492"/>
                        <a:pt x="6205" y="2534"/>
                      </a:cubicBezTo>
                      <a:cubicBezTo>
                        <a:pt x="6272" y="2568"/>
                        <a:pt x="6338" y="2634"/>
                        <a:pt x="6405" y="2668"/>
                      </a:cubicBezTo>
                      <a:cubicBezTo>
                        <a:pt x="6739" y="2834"/>
                        <a:pt x="7039" y="3001"/>
                        <a:pt x="7372" y="3135"/>
                      </a:cubicBezTo>
                      <a:cubicBezTo>
                        <a:pt x="8006" y="3435"/>
                        <a:pt x="8607" y="3735"/>
                        <a:pt x="9240" y="4035"/>
                      </a:cubicBezTo>
                      <a:cubicBezTo>
                        <a:pt x="9500" y="4122"/>
                        <a:pt x="9735" y="4209"/>
                        <a:pt x="10010" y="4209"/>
                      </a:cubicBezTo>
                      <a:cubicBezTo>
                        <a:pt x="10053" y="4209"/>
                        <a:pt x="10096" y="4206"/>
                        <a:pt x="10141" y="4202"/>
                      </a:cubicBezTo>
                      <a:cubicBezTo>
                        <a:pt x="10475" y="4169"/>
                        <a:pt x="10608" y="3902"/>
                        <a:pt x="10441" y="3602"/>
                      </a:cubicBezTo>
                      <a:cubicBezTo>
                        <a:pt x="10341" y="3502"/>
                        <a:pt x="10275" y="3368"/>
                        <a:pt x="10174" y="3301"/>
                      </a:cubicBezTo>
                      <a:cubicBezTo>
                        <a:pt x="9941" y="3101"/>
                        <a:pt x="9741" y="2934"/>
                        <a:pt x="9507" y="2801"/>
                      </a:cubicBezTo>
                      <a:cubicBezTo>
                        <a:pt x="8040" y="1800"/>
                        <a:pt x="6472" y="1033"/>
                        <a:pt x="4937" y="199"/>
                      </a:cubicBezTo>
                      <a:cubicBezTo>
                        <a:pt x="4837" y="132"/>
                        <a:pt x="4704" y="99"/>
                        <a:pt x="4570" y="32"/>
                      </a:cubicBezTo>
                      <a:cubicBezTo>
                        <a:pt x="4507" y="11"/>
                        <a:pt x="4444" y="0"/>
                        <a:pt x="43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72" name="Google Shape;372;p26"/>
                <p:cNvGrpSpPr/>
                <p:nvPr/>
              </p:nvGrpSpPr>
              <p:grpSpPr>
                <a:xfrm rot="5400000">
                  <a:off x="379398" y="577987"/>
                  <a:ext cx="165980" cy="165995"/>
                  <a:chOff x="3883687" y="3607810"/>
                  <a:chExt cx="165980" cy="165995"/>
                </a:xfrm>
              </p:grpSpPr>
              <p:sp>
                <p:nvSpPr>
                  <p:cNvPr id="373" name="Google Shape;373;p26"/>
                  <p:cNvSpPr/>
                  <p:nvPr/>
                </p:nvSpPr>
                <p:spPr>
                  <a:xfrm>
                    <a:off x="3883687" y="3607810"/>
                    <a:ext cx="165980" cy="165995"/>
                  </a:xfrm>
                  <a:custGeom>
                    <a:rect b="b" l="l" r="r" t="t"/>
                    <a:pathLst>
                      <a:path extrusionOk="0" fill="none" h="10876" w="10875">
                        <a:moveTo>
                          <a:pt x="0" y="1"/>
                        </a:moveTo>
                        <a:lnTo>
                          <a:pt x="10874" y="10875"/>
                        </a:lnTo>
                      </a:path>
                    </a:pathLst>
                  </a:custGeom>
                  <a:noFill/>
                  <a:ln cap="rnd" cmpd="sng" w="38100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" name="Google Shape;374;p26"/>
                  <p:cNvSpPr/>
                  <p:nvPr/>
                </p:nvSpPr>
                <p:spPr>
                  <a:xfrm>
                    <a:off x="3883687" y="3607810"/>
                    <a:ext cx="165980" cy="165995"/>
                  </a:xfrm>
                  <a:custGeom>
                    <a:rect b="b" l="l" r="r" t="t"/>
                    <a:pathLst>
                      <a:path extrusionOk="0" fill="none" h="10876" w="10875">
                        <a:moveTo>
                          <a:pt x="10874" y="1"/>
                        </a:moveTo>
                        <a:lnTo>
                          <a:pt x="0" y="10875"/>
                        </a:lnTo>
                      </a:path>
                    </a:pathLst>
                  </a:custGeom>
                  <a:noFill/>
                  <a:ln cap="rnd" cmpd="sng" w="38100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5" name="Google Shape;375;p26"/>
                <p:cNvGrpSpPr/>
                <p:nvPr/>
              </p:nvGrpSpPr>
              <p:grpSpPr>
                <a:xfrm rot="5400000">
                  <a:off x="743323" y="2742112"/>
                  <a:ext cx="165980" cy="165995"/>
                  <a:chOff x="3883687" y="3561785"/>
                  <a:chExt cx="165980" cy="165995"/>
                </a:xfrm>
              </p:grpSpPr>
              <p:sp>
                <p:nvSpPr>
                  <p:cNvPr id="376" name="Google Shape;376;p26"/>
                  <p:cNvSpPr/>
                  <p:nvPr/>
                </p:nvSpPr>
                <p:spPr>
                  <a:xfrm>
                    <a:off x="3883687" y="3561785"/>
                    <a:ext cx="165980" cy="165995"/>
                  </a:xfrm>
                  <a:custGeom>
                    <a:rect b="b" l="l" r="r" t="t"/>
                    <a:pathLst>
                      <a:path extrusionOk="0" fill="none" h="10876" w="10875">
                        <a:moveTo>
                          <a:pt x="0" y="1"/>
                        </a:moveTo>
                        <a:lnTo>
                          <a:pt x="10874" y="10875"/>
                        </a:lnTo>
                      </a:path>
                    </a:pathLst>
                  </a:custGeom>
                  <a:noFill/>
                  <a:ln cap="rnd" cmpd="sng" w="38100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" name="Google Shape;377;p26"/>
                  <p:cNvSpPr/>
                  <p:nvPr/>
                </p:nvSpPr>
                <p:spPr>
                  <a:xfrm>
                    <a:off x="3883687" y="3561785"/>
                    <a:ext cx="165980" cy="165995"/>
                  </a:xfrm>
                  <a:custGeom>
                    <a:rect b="b" l="l" r="r" t="t"/>
                    <a:pathLst>
                      <a:path extrusionOk="0" fill="none" h="10876" w="10875">
                        <a:moveTo>
                          <a:pt x="10874" y="1"/>
                        </a:moveTo>
                        <a:lnTo>
                          <a:pt x="0" y="10875"/>
                        </a:lnTo>
                      </a:path>
                    </a:pathLst>
                  </a:custGeom>
                  <a:noFill/>
                  <a:ln cap="rnd" cmpd="sng" w="38100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8" name="Google Shape;378;p26"/>
                <p:cNvSpPr/>
                <p:nvPr/>
              </p:nvSpPr>
              <p:spPr>
                <a:xfrm rot="-366902">
                  <a:off x="527411" y="3363734"/>
                  <a:ext cx="250888" cy="250213"/>
                </a:xfrm>
                <a:custGeom>
                  <a:rect b="b" l="l" r="r" t="t"/>
                  <a:pathLst>
                    <a:path extrusionOk="0" fill="none" h="11676" w="11709">
                      <a:moveTo>
                        <a:pt x="11709" y="5838"/>
                      </a:moveTo>
                      <a:cubicBezTo>
                        <a:pt x="11709" y="9074"/>
                        <a:pt x="9073" y="11676"/>
                        <a:pt x="5838" y="11676"/>
                      </a:cubicBezTo>
                      <a:cubicBezTo>
                        <a:pt x="2635" y="11676"/>
                        <a:pt x="0" y="9074"/>
                        <a:pt x="0" y="5838"/>
                      </a:cubicBezTo>
                      <a:cubicBezTo>
                        <a:pt x="0" y="2603"/>
                        <a:pt x="2635" y="1"/>
                        <a:pt x="5838" y="1"/>
                      </a:cubicBezTo>
                      <a:cubicBezTo>
                        <a:pt x="9073" y="1"/>
                        <a:pt x="11709" y="2603"/>
                        <a:pt x="11709" y="5838"/>
                      </a:cubicBezTo>
                      <a:close/>
                    </a:path>
                  </a:pathLst>
                </a:custGeom>
                <a:noFill/>
                <a:ln cap="rnd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6"/>
                <p:cNvSpPr/>
                <p:nvPr/>
              </p:nvSpPr>
              <p:spPr>
                <a:xfrm>
                  <a:off x="1073624" y="4575043"/>
                  <a:ext cx="295803" cy="295803"/>
                </a:xfrm>
                <a:custGeom>
                  <a:rect b="b" l="l" r="r" t="t"/>
                  <a:pathLst>
                    <a:path extrusionOk="0" fill="none" h="19381" w="19381">
                      <a:moveTo>
                        <a:pt x="0" y="9674"/>
                      </a:moveTo>
                      <a:lnTo>
                        <a:pt x="9674" y="0"/>
                      </a:lnTo>
                      <a:lnTo>
                        <a:pt x="19381" y="9674"/>
                      </a:lnTo>
                      <a:lnTo>
                        <a:pt x="9674" y="19381"/>
                      </a:lnTo>
                      <a:close/>
                    </a:path>
                  </a:pathLst>
                </a:custGeom>
                <a:noFill/>
                <a:ln cap="rnd" cmpd="sng" w="381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6"/>
                <p:cNvSpPr/>
                <p:nvPr/>
              </p:nvSpPr>
              <p:spPr>
                <a:xfrm rot="5033070">
                  <a:off x="765983" y="3746441"/>
                  <a:ext cx="282622" cy="252910"/>
                </a:xfrm>
                <a:custGeom>
                  <a:rect b="b" l="l" r="r" t="t"/>
                  <a:pathLst>
                    <a:path extrusionOk="0" h="23791" w="26586">
                      <a:moveTo>
                        <a:pt x="13293" y="0"/>
                      </a:moveTo>
                      <a:cubicBezTo>
                        <a:pt x="8200" y="0"/>
                        <a:pt x="3482" y="3298"/>
                        <a:pt x="1901" y="8420"/>
                      </a:cubicBezTo>
                      <a:cubicBezTo>
                        <a:pt x="0" y="14725"/>
                        <a:pt x="3536" y="21363"/>
                        <a:pt x="9807" y="23264"/>
                      </a:cubicBezTo>
                      <a:cubicBezTo>
                        <a:pt x="10970" y="23621"/>
                        <a:pt x="12144" y="23790"/>
                        <a:pt x="13297" y="23790"/>
                      </a:cubicBezTo>
                      <a:cubicBezTo>
                        <a:pt x="18399" y="23790"/>
                        <a:pt x="23100" y="20473"/>
                        <a:pt x="24651" y="15358"/>
                      </a:cubicBezTo>
                      <a:cubicBezTo>
                        <a:pt x="26586" y="9087"/>
                        <a:pt x="23050" y="2416"/>
                        <a:pt x="16745" y="514"/>
                      </a:cubicBezTo>
                      <a:cubicBezTo>
                        <a:pt x="15597" y="166"/>
                        <a:pt x="14435" y="0"/>
                        <a:pt x="132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6"/>
                <p:cNvSpPr/>
                <p:nvPr/>
              </p:nvSpPr>
              <p:spPr>
                <a:xfrm rot="6299948">
                  <a:off x="1393150" y="1458105"/>
                  <a:ext cx="184829" cy="184814"/>
                </a:xfrm>
                <a:custGeom>
                  <a:rect b="b" l="l" r="r" t="t"/>
                  <a:pathLst>
                    <a:path extrusionOk="0" fill="none" h="12109" w="12110">
                      <a:moveTo>
                        <a:pt x="1" y="0"/>
                      </a:moveTo>
                      <a:lnTo>
                        <a:pt x="12110" y="12109"/>
                      </a:lnTo>
                    </a:path>
                  </a:pathLst>
                </a:custGeom>
                <a:noFill/>
                <a:ln cap="rnd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82" name="Google Shape;382;p26"/>
                <p:cNvGrpSpPr/>
                <p:nvPr/>
              </p:nvGrpSpPr>
              <p:grpSpPr>
                <a:xfrm rot="5400000">
                  <a:off x="512436" y="4247224"/>
                  <a:ext cx="165980" cy="165995"/>
                  <a:chOff x="3810737" y="4664422"/>
                  <a:chExt cx="165980" cy="165995"/>
                </a:xfrm>
              </p:grpSpPr>
              <p:sp>
                <p:nvSpPr>
                  <p:cNvPr id="383" name="Google Shape;383;p26"/>
                  <p:cNvSpPr/>
                  <p:nvPr/>
                </p:nvSpPr>
                <p:spPr>
                  <a:xfrm>
                    <a:off x="3810737" y="4664422"/>
                    <a:ext cx="165980" cy="165995"/>
                  </a:xfrm>
                  <a:custGeom>
                    <a:rect b="b" l="l" r="r" t="t"/>
                    <a:pathLst>
                      <a:path extrusionOk="0" fill="none" h="10876" w="10875">
                        <a:moveTo>
                          <a:pt x="0" y="1"/>
                        </a:moveTo>
                        <a:lnTo>
                          <a:pt x="10874" y="10875"/>
                        </a:lnTo>
                      </a:path>
                    </a:pathLst>
                  </a:custGeom>
                  <a:solidFill>
                    <a:schemeClr val="lt2"/>
                  </a:solidFill>
                  <a:ln cap="rnd" cmpd="sng" w="381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" name="Google Shape;384;p26"/>
                  <p:cNvSpPr/>
                  <p:nvPr/>
                </p:nvSpPr>
                <p:spPr>
                  <a:xfrm>
                    <a:off x="3810737" y="4664422"/>
                    <a:ext cx="165980" cy="165995"/>
                  </a:xfrm>
                  <a:custGeom>
                    <a:rect b="b" l="l" r="r" t="t"/>
                    <a:pathLst>
                      <a:path extrusionOk="0" fill="none" h="10876" w="10875">
                        <a:moveTo>
                          <a:pt x="10874" y="1"/>
                        </a:moveTo>
                        <a:lnTo>
                          <a:pt x="0" y="10875"/>
                        </a:lnTo>
                      </a:path>
                    </a:pathLst>
                  </a:custGeom>
                  <a:solidFill>
                    <a:schemeClr val="lt2"/>
                  </a:solidFill>
                  <a:ln cap="rnd" cmpd="sng" w="381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85" name="Google Shape;385;p26"/>
              <p:cNvSpPr/>
              <p:nvPr/>
            </p:nvSpPr>
            <p:spPr>
              <a:xfrm rot="-366902">
                <a:off x="2137864" y="277423"/>
                <a:ext cx="250888" cy="250213"/>
              </a:xfrm>
              <a:custGeom>
                <a:rect b="b" l="l" r="r" t="t"/>
                <a:pathLst>
                  <a:path extrusionOk="0" fill="none" h="11676" w="11709">
                    <a:moveTo>
                      <a:pt x="11709" y="5838"/>
                    </a:moveTo>
                    <a:cubicBezTo>
                      <a:pt x="11709" y="9074"/>
                      <a:pt x="9073" y="11676"/>
                      <a:pt x="5838" y="11676"/>
                    </a:cubicBezTo>
                    <a:cubicBezTo>
                      <a:pt x="2635" y="11676"/>
                      <a:pt x="0" y="9074"/>
                      <a:pt x="0" y="5838"/>
                    </a:cubicBezTo>
                    <a:cubicBezTo>
                      <a:pt x="0" y="2603"/>
                      <a:pt x="2635" y="1"/>
                      <a:pt x="5838" y="1"/>
                    </a:cubicBezTo>
                    <a:cubicBezTo>
                      <a:pt x="9073" y="1"/>
                      <a:pt x="11709" y="2603"/>
                      <a:pt x="11709" y="5838"/>
                    </a:cubicBezTo>
                    <a:close/>
                  </a:path>
                </a:pathLst>
              </a:custGeom>
              <a:noFill/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6" name="Google Shape;386;p26"/>
            <p:cNvSpPr/>
            <p:nvPr/>
          </p:nvSpPr>
          <p:spPr>
            <a:xfrm>
              <a:off x="1744638" y="4718461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 rot="9900052">
              <a:off x="1539062" y="4106068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6"/>
          <p:cNvSpPr txBox="1"/>
          <p:nvPr>
            <p:ph idx="1" type="subTitle"/>
          </p:nvPr>
        </p:nvSpPr>
        <p:spPr>
          <a:xfrm>
            <a:off x="4805450" y="2856925"/>
            <a:ext cx="2560500" cy="101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>
            <p:ph type="title"/>
          </p:nvPr>
        </p:nvSpPr>
        <p:spPr>
          <a:xfrm>
            <a:off x="3891650" y="2984288"/>
            <a:ext cx="453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27"/>
          <p:cNvSpPr txBox="1"/>
          <p:nvPr>
            <p:ph idx="1" type="subTitle"/>
          </p:nvPr>
        </p:nvSpPr>
        <p:spPr>
          <a:xfrm>
            <a:off x="2477575" y="1563413"/>
            <a:ext cx="5953200" cy="13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2" name="Google Shape;392;p27"/>
          <p:cNvGrpSpPr/>
          <p:nvPr/>
        </p:nvGrpSpPr>
        <p:grpSpPr>
          <a:xfrm>
            <a:off x="331766" y="322458"/>
            <a:ext cx="2021987" cy="2509441"/>
            <a:chOff x="379391" y="398658"/>
            <a:chExt cx="2021987" cy="2509441"/>
          </a:xfrm>
        </p:grpSpPr>
        <p:sp>
          <p:nvSpPr>
            <p:cNvPr id="393" name="Google Shape;393;p27"/>
            <p:cNvSpPr/>
            <p:nvPr/>
          </p:nvSpPr>
          <p:spPr>
            <a:xfrm rot="-366902">
              <a:off x="2137864" y="429823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" name="Google Shape;394;p27"/>
            <p:cNvGrpSpPr/>
            <p:nvPr/>
          </p:nvGrpSpPr>
          <p:grpSpPr>
            <a:xfrm>
              <a:off x="379391" y="398658"/>
              <a:ext cx="1455255" cy="2509441"/>
              <a:chOff x="379391" y="398658"/>
              <a:chExt cx="1455255" cy="2509441"/>
            </a:xfrm>
          </p:grpSpPr>
          <p:sp>
            <p:nvSpPr>
              <p:cNvPr id="395" name="Google Shape;395;p27"/>
              <p:cNvSpPr/>
              <p:nvPr/>
            </p:nvSpPr>
            <p:spPr>
              <a:xfrm rot="5400000">
                <a:off x="877244" y="1783637"/>
                <a:ext cx="282609" cy="252898"/>
              </a:xfrm>
              <a:custGeom>
                <a:rect b="b" l="l" r="r" t="t"/>
                <a:pathLst>
                  <a:path extrusionOk="0" h="23791" w="26586">
                    <a:moveTo>
                      <a:pt x="13293" y="0"/>
                    </a:moveTo>
                    <a:cubicBezTo>
                      <a:pt x="8200" y="0"/>
                      <a:pt x="3482" y="3298"/>
                      <a:pt x="1901" y="8420"/>
                    </a:cubicBezTo>
                    <a:cubicBezTo>
                      <a:pt x="0" y="14725"/>
                      <a:pt x="3536" y="21363"/>
                      <a:pt x="9807" y="23264"/>
                    </a:cubicBezTo>
                    <a:cubicBezTo>
                      <a:pt x="10970" y="23621"/>
                      <a:pt x="12144" y="23790"/>
                      <a:pt x="13297" y="23790"/>
                    </a:cubicBezTo>
                    <a:cubicBezTo>
                      <a:pt x="18399" y="23790"/>
                      <a:pt x="23100" y="20473"/>
                      <a:pt x="24651" y="15358"/>
                    </a:cubicBezTo>
                    <a:cubicBezTo>
                      <a:pt x="26586" y="9087"/>
                      <a:pt x="23050" y="2416"/>
                      <a:pt x="16745" y="514"/>
                    </a:cubicBezTo>
                    <a:cubicBezTo>
                      <a:pt x="15597" y="166"/>
                      <a:pt x="14435" y="0"/>
                      <a:pt x="132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 rot="5400000">
                <a:off x="447523" y="1430942"/>
                <a:ext cx="295818" cy="295803"/>
              </a:xfrm>
              <a:custGeom>
                <a:rect b="b" l="l" r="r" t="t"/>
                <a:pathLst>
                  <a:path extrusionOk="0" fill="none" h="19381" w="19382">
                    <a:moveTo>
                      <a:pt x="9708" y="0"/>
                    </a:moveTo>
                    <a:lnTo>
                      <a:pt x="19381" y="9674"/>
                    </a:lnTo>
                    <a:lnTo>
                      <a:pt x="9708" y="19381"/>
                    </a:lnTo>
                    <a:lnTo>
                      <a:pt x="1" y="9674"/>
                    </a:lnTo>
                    <a:close/>
                  </a:path>
                </a:pathLst>
              </a:custGeom>
              <a:noFill/>
              <a:ln cap="rnd" cmpd="sng" w="38100">
                <a:solidFill>
                  <a:srgbClr val="FEB9B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7"/>
              <p:cNvSpPr/>
              <p:nvPr/>
            </p:nvSpPr>
            <p:spPr>
              <a:xfrm>
                <a:off x="447513" y="2284886"/>
                <a:ext cx="602304" cy="63660"/>
              </a:xfrm>
              <a:custGeom>
                <a:rect b="b" l="l" r="r" t="t"/>
                <a:pathLst>
                  <a:path extrusionOk="0" fill="none" h="4171" w="39463">
                    <a:moveTo>
                      <a:pt x="1" y="1"/>
                    </a:moveTo>
                    <a:cubicBezTo>
                      <a:pt x="3937" y="1"/>
                      <a:pt x="3937" y="4170"/>
                      <a:pt x="7873" y="4170"/>
                    </a:cubicBezTo>
                    <a:cubicBezTo>
                      <a:pt x="11842" y="4170"/>
                      <a:pt x="11842" y="1"/>
                      <a:pt x="15779" y="1"/>
                    </a:cubicBezTo>
                    <a:cubicBezTo>
                      <a:pt x="19715" y="1"/>
                      <a:pt x="19715" y="4170"/>
                      <a:pt x="23684" y="4170"/>
                    </a:cubicBezTo>
                    <a:cubicBezTo>
                      <a:pt x="27620" y="4170"/>
                      <a:pt x="27620" y="1"/>
                      <a:pt x="31556" y="1"/>
                    </a:cubicBezTo>
                    <a:cubicBezTo>
                      <a:pt x="35526" y="1"/>
                      <a:pt x="35526" y="4170"/>
                      <a:pt x="39462" y="4170"/>
                    </a:cubicBezTo>
                  </a:path>
                </a:pathLst>
              </a:cu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7"/>
              <p:cNvSpPr/>
              <p:nvPr/>
            </p:nvSpPr>
            <p:spPr>
              <a:xfrm rot="2237981">
                <a:off x="758332" y="716168"/>
                <a:ext cx="520395" cy="542788"/>
              </a:xfrm>
              <a:custGeom>
                <a:rect b="b" l="l" r="r" t="t"/>
                <a:pathLst>
                  <a:path extrusionOk="0" fill="none" h="35559" w="34092">
                    <a:moveTo>
                      <a:pt x="6572" y="35559"/>
                    </a:moveTo>
                    <a:lnTo>
                      <a:pt x="1" y="0"/>
                    </a:lnTo>
                    <a:lnTo>
                      <a:pt x="34092" y="12075"/>
                    </a:lnTo>
                    <a:close/>
                  </a:path>
                </a:pathLst>
              </a:custGeom>
              <a:noFill/>
              <a:ln cap="flat" cmpd="sng" w="208475">
                <a:solidFill>
                  <a:schemeClr val="accent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7"/>
              <p:cNvSpPr/>
              <p:nvPr/>
            </p:nvSpPr>
            <p:spPr>
              <a:xfrm rot="2238041">
                <a:off x="714539" y="554006"/>
                <a:ext cx="791264" cy="825335"/>
              </a:xfrm>
              <a:custGeom>
                <a:rect b="b" l="l" r="r" t="t"/>
                <a:pathLst>
                  <a:path extrusionOk="0" fill="none" h="35560" w="34092">
                    <a:moveTo>
                      <a:pt x="6572" y="35560"/>
                    </a:moveTo>
                    <a:lnTo>
                      <a:pt x="0" y="1"/>
                    </a:lnTo>
                    <a:lnTo>
                      <a:pt x="34092" y="12076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7"/>
              <p:cNvSpPr/>
              <p:nvPr/>
            </p:nvSpPr>
            <p:spPr>
              <a:xfrm rot="5400000">
                <a:off x="1554146" y="562733"/>
                <a:ext cx="265225" cy="295775"/>
              </a:xfrm>
              <a:custGeom>
                <a:rect b="b" l="l" r="r" t="t"/>
                <a:pathLst>
                  <a:path extrusionOk="0" h="11831" w="10609">
                    <a:moveTo>
                      <a:pt x="5538" y="3568"/>
                    </a:moveTo>
                    <a:cubicBezTo>
                      <a:pt x="5554" y="3585"/>
                      <a:pt x="5571" y="3585"/>
                      <a:pt x="5584" y="3585"/>
                    </a:cubicBezTo>
                    <a:cubicBezTo>
                      <a:pt x="5596" y="3585"/>
                      <a:pt x="5605" y="3585"/>
                      <a:pt x="5605" y="3602"/>
                    </a:cubicBezTo>
                    <a:cubicBezTo>
                      <a:pt x="5638" y="3635"/>
                      <a:pt x="5638" y="3668"/>
                      <a:pt x="5571" y="3702"/>
                    </a:cubicBezTo>
                    <a:cubicBezTo>
                      <a:pt x="5571" y="3702"/>
                      <a:pt x="5538" y="3668"/>
                      <a:pt x="5538" y="3635"/>
                    </a:cubicBezTo>
                    <a:cubicBezTo>
                      <a:pt x="5538" y="3635"/>
                      <a:pt x="5538" y="3602"/>
                      <a:pt x="5538" y="3568"/>
                    </a:cubicBezTo>
                    <a:close/>
                    <a:moveTo>
                      <a:pt x="4382" y="0"/>
                    </a:moveTo>
                    <a:cubicBezTo>
                      <a:pt x="4250" y="0"/>
                      <a:pt x="4128" y="52"/>
                      <a:pt x="4037" y="166"/>
                    </a:cubicBezTo>
                    <a:cubicBezTo>
                      <a:pt x="3970" y="266"/>
                      <a:pt x="3903" y="333"/>
                      <a:pt x="3837" y="433"/>
                    </a:cubicBezTo>
                    <a:cubicBezTo>
                      <a:pt x="3603" y="833"/>
                      <a:pt x="3603" y="966"/>
                      <a:pt x="3903" y="1333"/>
                    </a:cubicBezTo>
                    <a:cubicBezTo>
                      <a:pt x="4337" y="1834"/>
                      <a:pt x="4737" y="2367"/>
                      <a:pt x="5138" y="2901"/>
                    </a:cubicBezTo>
                    <a:cubicBezTo>
                      <a:pt x="5238" y="3001"/>
                      <a:pt x="5304" y="3101"/>
                      <a:pt x="5338" y="3235"/>
                    </a:cubicBezTo>
                    <a:cubicBezTo>
                      <a:pt x="5371" y="3268"/>
                      <a:pt x="5338" y="3368"/>
                      <a:pt x="5304" y="3401"/>
                    </a:cubicBezTo>
                    <a:cubicBezTo>
                      <a:pt x="5271" y="3401"/>
                      <a:pt x="5204" y="3435"/>
                      <a:pt x="5171" y="3435"/>
                    </a:cubicBezTo>
                    <a:cubicBezTo>
                      <a:pt x="4971" y="3401"/>
                      <a:pt x="4837" y="3268"/>
                      <a:pt x="4671" y="3135"/>
                    </a:cubicBezTo>
                    <a:cubicBezTo>
                      <a:pt x="4137" y="2734"/>
                      <a:pt x="3603" y="2334"/>
                      <a:pt x="3069" y="1934"/>
                    </a:cubicBezTo>
                    <a:cubicBezTo>
                      <a:pt x="2903" y="1800"/>
                      <a:pt x="2736" y="1667"/>
                      <a:pt x="2536" y="1567"/>
                    </a:cubicBezTo>
                    <a:cubicBezTo>
                      <a:pt x="2405" y="1502"/>
                      <a:pt x="2300" y="1467"/>
                      <a:pt x="2207" y="1467"/>
                    </a:cubicBezTo>
                    <a:cubicBezTo>
                      <a:pt x="2061" y="1467"/>
                      <a:pt x="1944" y="1551"/>
                      <a:pt x="1802" y="1734"/>
                    </a:cubicBezTo>
                    <a:cubicBezTo>
                      <a:pt x="1402" y="2301"/>
                      <a:pt x="1468" y="2501"/>
                      <a:pt x="1802" y="2934"/>
                    </a:cubicBezTo>
                    <a:cubicBezTo>
                      <a:pt x="2002" y="3201"/>
                      <a:pt x="2202" y="3502"/>
                      <a:pt x="2402" y="3802"/>
                    </a:cubicBezTo>
                    <a:cubicBezTo>
                      <a:pt x="2969" y="4702"/>
                      <a:pt x="3603" y="5536"/>
                      <a:pt x="4070" y="6504"/>
                    </a:cubicBezTo>
                    <a:cubicBezTo>
                      <a:pt x="4137" y="6537"/>
                      <a:pt x="4170" y="6637"/>
                      <a:pt x="4137" y="6704"/>
                    </a:cubicBezTo>
                    <a:cubicBezTo>
                      <a:pt x="4117" y="6723"/>
                      <a:pt x="4098" y="6731"/>
                      <a:pt x="4078" y="6731"/>
                    </a:cubicBezTo>
                    <a:cubicBezTo>
                      <a:pt x="4031" y="6731"/>
                      <a:pt x="3984" y="6684"/>
                      <a:pt x="3937" y="6637"/>
                    </a:cubicBezTo>
                    <a:cubicBezTo>
                      <a:pt x="3670" y="6570"/>
                      <a:pt x="3436" y="6370"/>
                      <a:pt x="3203" y="6237"/>
                    </a:cubicBezTo>
                    <a:cubicBezTo>
                      <a:pt x="2669" y="5870"/>
                      <a:pt x="2169" y="5503"/>
                      <a:pt x="1635" y="5169"/>
                    </a:cubicBezTo>
                    <a:cubicBezTo>
                      <a:pt x="1435" y="5036"/>
                      <a:pt x="1268" y="4903"/>
                      <a:pt x="1068" y="4802"/>
                    </a:cubicBezTo>
                    <a:cubicBezTo>
                      <a:pt x="965" y="4751"/>
                      <a:pt x="872" y="4724"/>
                      <a:pt x="785" y="4724"/>
                    </a:cubicBezTo>
                    <a:cubicBezTo>
                      <a:pt x="647" y="4724"/>
                      <a:pt x="524" y="4792"/>
                      <a:pt x="401" y="4936"/>
                    </a:cubicBezTo>
                    <a:cubicBezTo>
                      <a:pt x="301" y="5036"/>
                      <a:pt x="234" y="5169"/>
                      <a:pt x="167" y="5269"/>
                    </a:cubicBezTo>
                    <a:cubicBezTo>
                      <a:pt x="34" y="5470"/>
                      <a:pt x="1" y="5703"/>
                      <a:pt x="134" y="5903"/>
                    </a:cubicBezTo>
                    <a:cubicBezTo>
                      <a:pt x="201" y="6003"/>
                      <a:pt x="234" y="6103"/>
                      <a:pt x="301" y="6203"/>
                    </a:cubicBezTo>
                    <a:cubicBezTo>
                      <a:pt x="1335" y="7905"/>
                      <a:pt x="2402" y="9573"/>
                      <a:pt x="3470" y="11274"/>
                    </a:cubicBezTo>
                    <a:cubicBezTo>
                      <a:pt x="3570" y="11474"/>
                      <a:pt x="3737" y="11607"/>
                      <a:pt x="3903" y="11774"/>
                    </a:cubicBezTo>
                    <a:cubicBezTo>
                      <a:pt x="3941" y="11812"/>
                      <a:pt x="3988" y="11830"/>
                      <a:pt x="4035" y="11830"/>
                    </a:cubicBezTo>
                    <a:cubicBezTo>
                      <a:pt x="4114" y="11830"/>
                      <a:pt x="4195" y="11778"/>
                      <a:pt x="4237" y="11674"/>
                    </a:cubicBezTo>
                    <a:cubicBezTo>
                      <a:pt x="4304" y="11541"/>
                      <a:pt x="4304" y="11407"/>
                      <a:pt x="4237" y="11274"/>
                    </a:cubicBezTo>
                    <a:cubicBezTo>
                      <a:pt x="4137" y="11074"/>
                      <a:pt x="4037" y="10840"/>
                      <a:pt x="3937" y="10607"/>
                    </a:cubicBezTo>
                    <a:cubicBezTo>
                      <a:pt x="3303" y="9539"/>
                      <a:pt x="2669" y="8472"/>
                      <a:pt x="2035" y="7371"/>
                    </a:cubicBezTo>
                    <a:cubicBezTo>
                      <a:pt x="1902" y="7204"/>
                      <a:pt x="1768" y="7004"/>
                      <a:pt x="1768" y="6771"/>
                    </a:cubicBezTo>
                    <a:cubicBezTo>
                      <a:pt x="1702" y="6737"/>
                      <a:pt x="1635" y="6670"/>
                      <a:pt x="1735" y="6604"/>
                    </a:cubicBezTo>
                    <a:cubicBezTo>
                      <a:pt x="1768" y="6604"/>
                      <a:pt x="1802" y="6670"/>
                      <a:pt x="1869" y="6704"/>
                    </a:cubicBezTo>
                    <a:cubicBezTo>
                      <a:pt x="2102" y="6837"/>
                      <a:pt x="2336" y="6937"/>
                      <a:pt x="2569" y="7104"/>
                    </a:cubicBezTo>
                    <a:cubicBezTo>
                      <a:pt x="3403" y="7671"/>
                      <a:pt x="4204" y="8238"/>
                      <a:pt x="5037" y="8805"/>
                    </a:cubicBezTo>
                    <a:cubicBezTo>
                      <a:pt x="5204" y="8905"/>
                      <a:pt x="5404" y="9039"/>
                      <a:pt x="5605" y="9139"/>
                    </a:cubicBezTo>
                    <a:cubicBezTo>
                      <a:pt x="5658" y="9171"/>
                      <a:pt x="5708" y="9186"/>
                      <a:pt x="5756" y="9186"/>
                    </a:cubicBezTo>
                    <a:cubicBezTo>
                      <a:pt x="5857" y="9186"/>
                      <a:pt x="5947" y="9119"/>
                      <a:pt x="6038" y="9005"/>
                    </a:cubicBezTo>
                    <a:cubicBezTo>
                      <a:pt x="6272" y="8639"/>
                      <a:pt x="6238" y="8272"/>
                      <a:pt x="6005" y="7905"/>
                    </a:cubicBezTo>
                    <a:cubicBezTo>
                      <a:pt x="5504" y="7137"/>
                      <a:pt x="5004" y="6337"/>
                      <a:pt x="4504" y="5503"/>
                    </a:cubicBezTo>
                    <a:cubicBezTo>
                      <a:pt x="4204" y="5003"/>
                      <a:pt x="3803" y="4536"/>
                      <a:pt x="3603" y="3935"/>
                    </a:cubicBezTo>
                    <a:cubicBezTo>
                      <a:pt x="3536" y="3902"/>
                      <a:pt x="3470" y="3835"/>
                      <a:pt x="3536" y="3768"/>
                    </a:cubicBezTo>
                    <a:cubicBezTo>
                      <a:pt x="3556" y="3749"/>
                      <a:pt x="3575" y="3741"/>
                      <a:pt x="3595" y="3741"/>
                    </a:cubicBezTo>
                    <a:cubicBezTo>
                      <a:pt x="3642" y="3741"/>
                      <a:pt x="3689" y="3788"/>
                      <a:pt x="3737" y="3835"/>
                    </a:cubicBezTo>
                    <a:cubicBezTo>
                      <a:pt x="3803" y="3868"/>
                      <a:pt x="3903" y="3868"/>
                      <a:pt x="3970" y="3935"/>
                    </a:cubicBezTo>
                    <a:cubicBezTo>
                      <a:pt x="4937" y="4602"/>
                      <a:pt x="5905" y="5269"/>
                      <a:pt x="6905" y="5970"/>
                    </a:cubicBezTo>
                    <a:cubicBezTo>
                      <a:pt x="7172" y="6137"/>
                      <a:pt x="7439" y="6337"/>
                      <a:pt x="7706" y="6504"/>
                    </a:cubicBezTo>
                    <a:cubicBezTo>
                      <a:pt x="7804" y="6565"/>
                      <a:pt x="7884" y="6595"/>
                      <a:pt x="7952" y="6595"/>
                    </a:cubicBezTo>
                    <a:cubicBezTo>
                      <a:pt x="8071" y="6595"/>
                      <a:pt x="8155" y="6506"/>
                      <a:pt x="8240" y="6337"/>
                    </a:cubicBezTo>
                    <a:cubicBezTo>
                      <a:pt x="8373" y="6003"/>
                      <a:pt x="8373" y="5703"/>
                      <a:pt x="8173" y="5403"/>
                    </a:cubicBezTo>
                    <a:cubicBezTo>
                      <a:pt x="8073" y="5303"/>
                      <a:pt x="8006" y="5203"/>
                      <a:pt x="7906" y="5069"/>
                    </a:cubicBezTo>
                    <a:cubicBezTo>
                      <a:pt x="7372" y="4335"/>
                      <a:pt x="6805" y="3568"/>
                      <a:pt x="6272" y="2801"/>
                    </a:cubicBezTo>
                    <a:cubicBezTo>
                      <a:pt x="6205" y="2734"/>
                      <a:pt x="6172" y="2668"/>
                      <a:pt x="6138" y="2601"/>
                    </a:cubicBezTo>
                    <a:cubicBezTo>
                      <a:pt x="6105" y="2568"/>
                      <a:pt x="6038" y="2501"/>
                      <a:pt x="6038" y="2501"/>
                    </a:cubicBezTo>
                    <a:cubicBezTo>
                      <a:pt x="6063" y="2464"/>
                      <a:pt x="6087" y="2450"/>
                      <a:pt x="6110" y="2450"/>
                    </a:cubicBezTo>
                    <a:cubicBezTo>
                      <a:pt x="6149" y="2450"/>
                      <a:pt x="6184" y="2492"/>
                      <a:pt x="6205" y="2534"/>
                    </a:cubicBezTo>
                    <a:cubicBezTo>
                      <a:pt x="6272" y="2568"/>
                      <a:pt x="6338" y="2634"/>
                      <a:pt x="6405" y="2668"/>
                    </a:cubicBezTo>
                    <a:cubicBezTo>
                      <a:pt x="6739" y="2834"/>
                      <a:pt x="7039" y="3001"/>
                      <a:pt x="7372" y="3135"/>
                    </a:cubicBezTo>
                    <a:cubicBezTo>
                      <a:pt x="8006" y="3435"/>
                      <a:pt x="8607" y="3735"/>
                      <a:pt x="9240" y="4035"/>
                    </a:cubicBezTo>
                    <a:cubicBezTo>
                      <a:pt x="9500" y="4122"/>
                      <a:pt x="9735" y="4209"/>
                      <a:pt x="10010" y="4209"/>
                    </a:cubicBezTo>
                    <a:cubicBezTo>
                      <a:pt x="10053" y="4209"/>
                      <a:pt x="10096" y="4206"/>
                      <a:pt x="10141" y="4202"/>
                    </a:cubicBezTo>
                    <a:cubicBezTo>
                      <a:pt x="10475" y="4169"/>
                      <a:pt x="10608" y="3902"/>
                      <a:pt x="10441" y="3602"/>
                    </a:cubicBezTo>
                    <a:cubicBezTo>
                      <a:pt x="10341" y="3502"/>
                      <a:pt x="10275" y="3368"/>
                      <a:pt x="10174" y="3301"/>
                    </a:cubicBezTo>
                    <a:cubicBezTo>
                      <a:pt x="9941" y="3101"/>
                      <a:pt x="9741" y="2934"/>
                      <a:pt x="9507" y="2801"/>
                    </a:cubicBezTo>
                    <a:cubicBezTo>
                      <a:pt x="8040" y="1800"/>
                      <a:pt x="6472" y="1033"/>
                      <a:pt x="4937" y="199"/>
                    </a:cubicBezTo>
                    <a:cubicBezTo>
                      <a:pt x="4837" y="132"/>
                      <a:pt x="4704" y="99"/>
                      <a:pt x="4570" y="32"/>
                    </a:cubicBezTo>
                    <a:cubicBezTo>
                      <a:pt x="4507" y="11"/>
                      <a:pt x="4444" y="0"/>
                      <a:pt x="43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1" name="Google Shape;401;p27"/>
              <p:cNvGrpSpPr/>
              <p:nvPr/>
            </p:nvGrpSpPr>
            <p:grpSpPr>
              <a:xfrm rot="5400000">
                <a:off x="402411" y="554974"/>
                <a:ext cx="165980" cy="212020"/>
                <a:chOff x="3883687" y="3561785"/>
                <a:chExt cx="165980" cy="212020"/>
              </a:xfrm>
            </p:grpSpPr>
            <p:sp>
              <p:nvSpPr>
                <p:cNvPr id="402" name="Google Shape;402;p27"/>
                <p:cNvSpPr/>
                <p:nvPr/>
              </p:nvSpPr>
              <p:spPr>
                <a:xfrm>
                  <a:off x="3883687" y="3561785"/>
                  <a:ext cx="165980" cy="165995"/>
                </a:xfrm>
                <a:custGeom>
                  <a:rect b="b" l="l" r="r" t="t"/>
                  <a:pathLst>
                    <a:path extrusionOk="0" fill="none" h="10876" w="10875">
                      <a:moveTo>
                        <a:pt x="0" y="1"/>
                      </a:moveTo>
                      <a:lnTo>
                        <a:pt x="10874" y="10875"/>
                      </a:lnTo>
                    </a:path>
                  </a:pathLst>
                </a:custGeom>
                <a:noFill/>
                <a:ln cap="rnd" cmpd="sng" w="3810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7"/>
                <p:cNvSpPr/>
                <p:nvPr/>
              </p:nvSpPr>
              <p:spPr>
                <a:xfrm>
                  <a:off x="3883687" y="3607810"/>
                  <a:ext cx="165980" cy="165995"/>
                </a:xfrm>
                <a:custGeom>
                  <a:rect b="b" l="l" r="r" t="t"/>
                  <a:pathLst>
                    <a:path extrusionOk="0" fill="none" h="10876" w="10875">
                      <a:moveTo>
                        <a:pt x="10874" y="1"/>
                      </a:moveTo>
                      <a:lnTo>
                        <a:pt x="0" y="10875"/>
                      </a:lnTo>
                    </a:path>
                  </a:pathLst>
                </a:custGeom>
                <a:noFill/>
                <a:ln cap="rnd" cmpd="sng" w="3810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4" name="Google Shape;404;p27"/>
              <p:cNvGrpSpPr/>
              <p:nvPr/>
            </p:nvGrpSpPr>
            <p:grpSpPr>
              <a:xfrm rot="5400000">
                <a:off x="438523" y="2742112"/>
                <a:ext cx="165980" cy="165995"/>
                <a:chOff x="3883687" y="3866585"/>
                <a:chExt cx="165980" cy="165995"/>
              </a:xfrm>
            </p:grpSpPr>
            <p:sp>
              <p:nvSpPr>
                <p:cNvPr id="405" name="Google Shape;405;p27"/>
                <p:cNvSpPr/>
                <p:nvPr/>
              </p:nvSpPr>
              <p:spPr>
                <a:xfrm>
                  <a:off x="3883687" y="3866585"/>
                  <a:ext cx="165980" cy="165995"/>
                </a:xfrm>
                <a:custGeom>
                  <a:rect b="b" l="l" r="r" t="t"/>
                  <a:pathLst>
                    <a:path extrusionOk="0" fill="none" h="10876" w="10875">
                      <a:moveTo>
                        <a:pt x="0" y="1"/>
                      </a:moveTo>
                      <a:lnTo>
                        <a:pt x="10874" y="10875"/>
                      </a:lnTo>
                    </a:path>
                  </a:pathLst>
                </a:custGeom>
                <a:noFill/>
                <a:ln cap="rnd" cmpd="sng" w="381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7"/>
                <p:cNvSpPr/>
                <p:nvPr/>
              </p:nvSpPr>
              <p:spPr>
                <a:xfrm>
                  <a:off x="3883687" y="3866585"/>
                  <a:ext cx="165980" cy="165995"/>
                </a:xfrm>
                <a:custGeom>
                  <a:rect b="b" l="l" r="r" t="t"/>
                  <a:pathLst>
                    <a:path extrusionOk="0" fill="none" h="10876" w="10875">
                      <a:moveTo>
                        <a:pt x="10874" y="1"/>
                      </a:moveTo>
                      <a:lnTo>
                        <a:pt x="0" y="10875"/>
                      </a:lnTo>
                    </a:path>
                  </a:pathLst>
                </a:custGeom>
                <a:noFill/>
                <a:ln cap="rnd" cmpd="sng" w="381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7" name="Google Shape;407;p27"/>
              <p:cNvSpPr/>
              <p:nvPr/>
            </p:nvSpPr>
            <p:spPr>
              <a:xfrm rot="6299948">
                <a:off x="1393150" y="1458105"/>
                <a:ext cx="184829" cy="184814"/>
              </a:xfrm>
              <a:custGeom>
                <a:rect b="b" l="l" r="r" t="t"/>
                <a:pathLst>
                  <a:path extrusionOk="0" fill="none" h="12109" w="12110">
                    <a:moveTo>
                      <a:pt x="1" y="0"/>
                    </a:moveTo>
                    <a:lnTo>
                      <a:pt x="12110" y="12109"/>
                    </a:lnTo>
                  </a:path>
                </a:pathLst>
              </a:custGeom>
              <a:noFill/>
              <a:ln cap="rnd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TITLE_AND_DESCRIPTION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/>
          <p:nvPr>
            <p:ph type="title"/>
          </p:nvPr>
        </p:nvSpPr>
        <p:spPr>
          <a:xfrm>
            <a:off x="1149680" y="2020882"/>
            <a:ext cx="23070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28"/>
          <p:cNvSpPr txBox="1"/>
          <p:nvPr>
            <p:ph idx="1" type="subTitle"/>
          </p:nvPr>
        </p:nvSpPr>
        <p:spPr>
          <a:xfrm>
            <a:off x="1149573" y="2440563"/>
            <a:ext cx="23070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1" name="Google Shape;411;p28"/>
          <p:cNvSpPr txBox="1"/>
          <p:nvPr>
            <p:ph idx="2" type="title"/>
          </p:nvPr>
        </p:nvSpPr>
        <p:spPr>
          <a:xfrm>
            <a:off x="5687250" y="2020882"/>
            <a:ext cx="23070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28"/>
          <p:cNvSpPr txBox="1"/>
          <p:nvPr>
            <p:ph idx="3" type="subTitle"/>
          </p:nvPr>
        </p:nvSpPr>
        <p:spPr>
          <a:xfrm>
            <a:off x="5687250" y="2440563"/>
            <a:ext cx="23070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3" name="Google Shape;413;p28"/>
          <p:cNvSpPr txBox="1"/>
          <p:nvPr>
            <p:ph idx="4" type="title"/>
          </p:nvPr>
        </p:nvSpPr>
        <p:spPr>
          <a:xfrm>
            <a:off x="1149680" y="3547519"/>
            <a:ext cx="23070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28"/>
          <p:cNvSpPr txBox="1"/>
          <p:nvPr>
            <p:ph idx="5" type="subTitle"/>
          </p:nvPr>
        </p:nvSpPr>
        <p:spPr>
          <a:xfrm>
            <a:off x="1149573" y="3964293"/>
            <a:ext cx="23070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5" name="Google Shape;415;p28"/>
          <p:cNvSpPr txBox="1"/>
          <p:nvPr>
            <p:ph idx="6" type="title"/>
          </p:nvPr>
        </p:nvSpPr>
        <p:spPr>
          <a:xfrm>
            <a:off x="5687250" y="3544767"/>
            <a:ext cx="23070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6" name="Google Shape;416;p28"/>
          <p:cNvSpPr txBox="1"/>
          <p:nvPr>
            <p:ph idx="7" type="subTitle"/>
          </p:nvPr>
        </p:nvSpPr>
        <p:spPr>
          <a:xfrm>
            <a:off x="5687250" y="3964293"/>
            <a:ext cx="23070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7" name="Google Shape;417;p28"/>
          <p:cNvSpPr txBox="1"/>
          <p:nvPr>
            <p:ph idx="8" type="title"/>
          </p:nvPr>
        </p:nvSpPr>
        <p:spPr>
          <a:xfrm>
            <a:off x="2605775" y="455600"/>
            <a:ext cx="39324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18" name="Google Shape;418;p28"/>
          <p:cNvGrpSpPr/>
          <p:nvPr/>
        </p:nvGrpSpPr>
        <p:grpSpPr>
          <a:xfrm>
            <a:off x="350513" y="268274"/>
            <a:ext cx="1385301" cy="695039"/>
            <a:chOff x="350513" y="268274"/>
            <a:chExt cx="1385301" cy="695039"/>
          </a:xfrm>
        </p:grpSpPr>
        <p:sp>
          <p:nvSpPr>
            <p:cNvPr id="419" name="Google Shape;419;p28"/>
            <p:cNvSpPr/>
            <p:nvPr/>
          </p:nvSpPr>
          <p:spPr>
            <a:xfrm flipH="1">
              <a:off x="1070505" y="667538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 flipH="1" rot="366930">
              <a:off x="363180" y="282608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 flipH="1" rot="-899948">
              <a:off x="713486" y="723024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 flipH="1" rot="-4500052">
              <a:off x="1530224" y="500700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8"/>
          <p:cNvGrpSpPr/>
          <p:nvPr/>
        </p:nvGrpSpPr>
        <p:grpSpPr>
          <a:xfrm flipH="1">
            <a:off x="429389" y="1797535"/>
            <a:ext cx="165980" cy="165995"/>
            <a:chOff x="3883687" y="3561785"/>
            <a:chExt cx="165980" cy="165995"/>
          </a:xfrm>
        </p:grpSpPr>
        <p:sp>
          <p:nvSpPr>
            <p:cNvPr id="424" name="Google Shape;424;p28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0" y="1"/>
                  </a:moveTo>
                  <a:lnTo>
                    <a:pt x="10874" y="10875"/>
                  </a:lnTo>
                </a:path>
              </a:pathLst>
            </a:custGeom>
            <a:solidFill>
              <a:schemeClr val="accent3"/>
            </a:solidFill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3883687" y="3561785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10874" y="1"/>
                  </a:moveTo>
                  <a:lnTo>
                    <a:pt x="0" y="10875"/>
                  </a:lnTo>
                </a:path>
              </a:pathLst>
            </a:custGeom>
            <a:solidFill>
              <a:schemeClr val="accent3"/>
            </a:solidFill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28"/>
          <p:cNvGrpSpPr/>
          <p:nvPr/>
        </p:nvGrpSpPr>
        <p:grpSpPr>
          <a:xfrm>
            <a:off x="7642077" y="344468"/>
            <a:ext cx="1151393" cy="1060529"/>
            <a:chOff x="7642077" y="413043"/>
            <a:chExt cx="1151393" cy="1060529"/>
          </a:xfrm>
        </p:grpSpPr>
        <p:sp>
          <p:nvSpPr>
            <p:cNvPr id="427" name="Google Shape;427;p28"/>
            <p:cNvSpPr/>
            <p:nvPr/>
          </p:nvSpPr>
          <p:spPr>
            <a:xfrm flipH="1">
              <a:off x="8351872" y="1220673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 flipH="1" rot="10800000">
              <a:off x="7680836" y="989795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 flipH="1" rot="5766902">
              <a:off x="7654389" y="426006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 flipH="1" rot="5400000">
              <a:off x="8497668" y="515119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8"/>
          <p:cNvSpPr/>
          <p:nvPr/>
        </p:nvSpPr>
        <p:spPr>
          <a:xfrm flipH="1" rot="5400000">
            <a:off x="429393" y="1166969"/>
            <a:ext cx="295803" cy="295803"/>
          </a:xfrm>
          <a:custGeom>
            <a:rect b="b" l="l" r="r" t="t"/>
            <a:pathLst>
              <a:path extrusionOk="0" fill="none" h="19381" w="19381">
                <a:moveTo>
                  <a:pt x="0" y="9674"/>
                </a:moveTo>
                <a:lnTo>
                  <a:pt x="9674" y="0"/>
                </a:lnTo>
                <a:lnTo>
                  <a:pt x="19381" y="9674"/>
                </a:lnTo>
                <a:lnTo>
                  <a:pt x="9674" y="19381"/>
                </a:lnTo>
                <a:close/>
              </a:path>
            </a:pathLst>
          </a:custGeom>
          <a:noFill/>
          <a:ln cap="rnd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8"/>
          <p:cNvSpPr/>
          <p:nvPr/>
        </p:nvSpPr>
        <p:spPr>
          <a:xfrm flipH="1">
            <a:off x="8526892" y="1767563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>
            <p:ph idx="1" type="subTitle"/>
          </p:nvPr>
        </p:nvSpPr>
        <p:spPr>
          <a:xfrm>
            <a:off x="804900" y="2609256"/>
            <a:ext cx="23307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5" name="Google Shape;435;p29"/>
          <p:cNvSpPr txBox="1"/>
          <p:nvPr>
            <p:ph type="title"/>
          </p:nvPr>
        </p:nvSpPr>
        <p:spPr>
          <a:xfrm>
            <a:off x="3406650" y="1900904"/>
            <a:ext cx="2330700" cy="6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6" name="Google Shape;436;p29"/>
          <p:cNvSpPr txBox="1"/>
          <p:nvPr>
            <p:ph idx="2" type="subTitle"/>
          </p:nvPr>
        </p:nvSpPr>
        <p:spPr>
          <a:xfrm>
            <a:off x="3406650" y="2609256"/>
            <a:ext cx="23307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7" name="Google Shape;437;p29"/>
          <p:cNvSpPr txBox="1"/>
          <p:nvPr>
            <p:ph idx="3" type="title"/>
          </p:nvPr>
        </p:nvSpPr>
        <p:spPr>
          <a:xfrm>
            <a:off x="6008400" y="1900904"/>
            <a:ext cx="2330700" cy="6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29"/>
          <p:cNvSpPr txBox="1"/>
          <p:nvPr>
            <p:ph idx="4" type="subTitle"/>
          </p:nvPr>
        </p:nvSpPr>
        <p:spPr>
          <a:xfrm>
            <a:off x="6008400" y="2609256"/>
            <a:ext cx="23307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9" name="Google Shape;439;p29"/>
          <p:cNvSpPr txBox="1"/>
          <p:nvPr>
            <p:ph idx="5" type="title"/>
          </p:nvPr>
        </p:nvSpPr>
        <p:spPr>
          <a:xfrm>
            <a:off x="598725" y="451325"/>
            <a:ext cx="79467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440" name="Google Shape;440;p29"/>
          <p:cNvSpPr txBox="1"/>
          <p:nvPr>
            <p:ph idx="6" type="title"/>
          </p:nvPr>
        </p:nvSpPr>
        <p:spPr>
          <a:xfrm>
            <a:off x="804900" y="1900904"/>
            <a:ext cx="2330700" cy="6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441" name="Google Shape;441;p29"/>
          <p:cNvGrpSpPr/>
          <p:nvPr/>
        </p:nvGrpSpPr>
        <p:grpSpPr>
          <a:xfrm>
            <a:off x="350513" y="4290374"/>
            <a:ext cx="8442957" cy="584856"/>
            <a:chOff x="350513" y="3874761"/>
            <a:chExt cx="8442957" cy="584856"/>
          </a:xfrm>
        </p:grpSpPr>
        <p:sp>
          <p:nvSpPr>
            <p:cNvPr id="442" name="Google Shape;442;p29"/>
            <p:cNvSpPr/>
            <p:nvPr/>
          </p:nvSpPr>
          <p:spPr>
            <a:xfrm flipH="1">
              <a:off x="6842847" y="4143061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 flipH="1" rot="10800000">
              <a:off x="7362386" y="4395958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 flipH="1">
              <a:off x="1070505" y="4121625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 flipH="1" rot="5400000">
              <a:off x="2910268" y="3984682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 flipH="1" rot="366930">
              <a:off x="363180" y="3889096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 flipH="1" rot="-899948">
              <a:off x="713486" y="4177112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8" name="Google Shape;448;p29"/>
            <p:cNvGrpSpPr/>
            <p:nvPr/>
          </p:nvGrpSpPr>
          <p:grpSpPr>
            <a:xfrm flipH="1">
              <a:off x="2261976" y="3964198"/>
              <a:ext cx="165980" cy="165995"/>
              <a:chOff x="3658337" y="4664422"/>
              <a:chExt cx="165980" cy="165995"/>
            </a:xfrm>
          </p:grpSpPr>
          <p:sp>
            <p:nvSpPr>
              <p:cNvPr id="449" name="Google Shape;449;p29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1" name="Google Shape;451;p29"/>
            <p:cNvSpPr/>
            <p:nvPr/>
          </p:nvSpPr>
          <p:spPr>
            <a:xfrm flipH="1" rot="5766902">
              <a:off x="7578189" y="3956294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 flipH="1" rot="10800000">
              <a:off x="5125745" y="4049564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 flipH="1">
              <a:off x="2043817" y="4395957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4" name="Google Shape;454;p29"/>
            <p:cNvGrpSpPr/>
            <p:nvPr/>
          </p:nvGrpSpPr>
          <p:grpSpPr>
            <a:xfrm flipH="1">
              <a:off x="4445801" y="4186498"/>
              <a:ext cx="165980" cy="165995"/>
              <a:chOff x="3883687" y="3561785"/>
              <a:chExt cx="165980" cy="165995"/>
            </a:xfrm>
          </p:grpSpPr>
          <p:sp>
            <p:nvSpPr>
              <p:cNvPr id="455" name="Google Shape;455;p29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7" name="Google Shape;457;p29"/>
            <p:cNvSpPr/>
            <p:nvPr/>
          </p:nvSpPr>
          <p:spPr>
            <a:xfrm flipH="1">
              <a:off x="3837722" y="3920761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 flipH="1">
              <a:off x="3446013" y="4177112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 flipH="1" rot="5766902">
              <a:off x="5863829" y="4144410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 flipH="1" rot="-5400000">
              <a:off x="4776349" y="4040175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 flipH="1">
              <a:off x="6332673" y="3984668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 flipH="1" rot="-4500052">
              <a:off x="1530224" y="3954788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3" name="Google Shape;463;p29"/>
            <p:cNvGrpSpPr/>
            <p:nvPr/>
          </p:nvGrpSpPr>
          <p:grpSpPr>
            <a:xfrm flipH="1">
              <a:off x="8117164" y="3998398"/>
              <a:ext cx="165980" cy="165995"/>
              <a:chOff x="3883687" y="3561785"/>
              <a:chExt cx="165980" cy="165995"/>
            </a:xfrm>
          </p:grpSpPr>
          <p:sp>
            <p:nvSpPr>
              <p:cNvPr id="464" name="Google Shape;464;p29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3"/>
              </a:solidFill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3"/>
              </a:solidFill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6" name="Google Shape;466;p29"/>
            <p:cNvSpPr/>
            <p:nvPr/>
          </p:nvSpPr>
          <p:spPr>
            <a:xfrm flipH="1" rot="5400000">
              <a:off x="8497668" y="4121607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29"/>
          <p:cNvSpPr/>
          <p:nvPr/>
        </p:nvSpPr>
        <p:spPr>
          <a:xfrm flipH="1">
            <a:off x="348492" y="649838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 flipH="1" rot="-4500052">
            <a:off x="8708374" y="383975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10" y="12109"/>
                </a:lnTo>
              </a:path>
            </a:pathLst>
          </a:custGeom>
          <a:noFill/>
          <a:ln cap="rnd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 flipH="1">
            <a:off x="8405022" y="733886"/>
            <a:ext cx="282609" cy="252898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"/>
          <p:cNvSpPr/>
          <p:nvPr/>
        </p:nvSpPr>
        <p:spPr>
          <a:xfrm flipH="1" rot="5766902">
            <a:off x="662102" y="341144"/>
            <a:ext cx="250888" cy="250213"/>
          </a:xfrm>
          <a:custGeom>
            <a:rect b="b" l="l" r="r" t="t"/>
            <a:pathLst>
              <a:path extrusionOk="0" fill="none" h="11676" w="11709">
                <a:moveTo>
                  <a:pt x="11709" y="5838"/>
                </a:moveTo>
                <a:cubicBezTo>
                  <a:pt x="11709" y="9074"/>
                  <a:pt x="9073" y="11676"/>
                  <a:pt x="5838" y="11676"/>
                </a:cubicBezTo>
                <a:cubicBezTo>
                  <a:pt x="2635" y="11676"/>
                  <a:pt x="0" y="9074"/>
                  <a:pt x="0" y="5838"/>
                </a:cubicBezTo>
                <a:cubicBezTo>
                  <a:pt x="0" y="2603"/>
                  <a:pt x="2635" y="1"/>
                  <a:pt x="5838" y="1"/>
                </a:cubicBezTo>
                <a:cubicBezTo>
                  <a:pt x="9073" y="1"/>
                  <a:pt x="11709" y="2603"/>
                  <a:pt x="11709" y="5838"/>
                </a:cubicBezTo>
                <a:close/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1">
  <p:cSld name="BIG_NUMBER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/>
          <p:nvPr>
            <p:ph hasCustomPrompt="1" type="title"/>
          </p:nvPr>
        </p:nvSpPr>
        <p:spPr>
          <a:xfrm>
            <a:off x="1752386" y="1907996"/>
            <a:ext cx="23826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/>
          <p:nvPr>
            <p:ph idx="1" type="subTitle"/>
          </p:nvPr>
        </p:nvSpPr>
        <p:spPr>
          <a:xfrm>
            <a:off x="1601325" y="2567100"/>
            <a:ext cx="2684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4" name="Google Shape;474;p30"/>
          <p:cNvSpPr txBox="1"/>
          <p:nvPr>
            <p:ph hasCustomPrompt="1" idx="2" type="title"/>
          </p:nvPr>
        </p:nvSpPr>
        <p:spPr>
          <a:xfrm>
            <a:off x="5009013" y="1908000"/>
            <a:ext cx="23826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75" name="Google Shape;475;p30"/>
          <p:cNvSpPr txBox="1"/>
          <p:nvPr>
            <p:ph idx="3" type="subTitle"/>
          </p:nvPr>
        </p:nvSpPr>
        <p:spPr>
          <a:xfrm>
            <a:off x="4857974" y="2567102"/>
            <a:ext cx="2684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6" name="Google Shape;476;p30"/>
          <p:cNvGrpSpPr/>
          <p:nvPr/>
        </p:nvGrpSpPr>
        <p:grpSpPr>
          <a:xfrm>
            <a:off x="323688" y="4011258"/>
            <a:ext cx="8569107" cy="1201616"/>
            <a:chOff x="323688" y="3943108"/>
            <a:chExt cx="8569107" cy="1201616"/>
          </a:xfrm>
        </p:grpSpPr>
        <p:sp>
          <p:nvSpPr>
            <p:cNvPr id="477" name="Google Shape;477;p30"/>
            <p:cNvSpPr/>
            <p:nvPr/>
          </p:nvSpPr>
          <p:spPr>
            <a:xfrm flipH="1" rot="10800000">
              <a:off x="2718864" y="4526352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 flipH="1">
              <a:off x="411943" y="4743593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 flipH="1" rot="-7637981">
              <a:off x="1563360" y="4216901"/>
              <a:ext cx="520395" cy="542788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 flipH="1" rot="-7638041">
              <a:off x="1407037" y="4167269"/>
              <a:ext cx="791264" cy="825335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 flipH="1" rot="10800000">
              <a:off x="7957303" y="4395136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 flipH="1" rot="-5400000">
              <a:off x="8322738" y="4199839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 flipH="1" rot="-10433070">
              <a:off x="8597505" y="4526367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 flipH="1" rot="9900052">
              <a:off x="854380" y="4164998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30"/>
            <p:cNvGrpSpPr/>
            <p:nvPr/>
          </p:nvGrpSpPr>
          <p:grpSpPr>
            <a:xfrm flipH="1" rot="10800000">
              <a:off x="6725539" y="4624869"/>
              <a:ext cx="165980" cy="165995"/>
              <a:chOff x="3658337" y="4731972"/>
              <a:chExt cx="165980" cy="165995"/>
            </a:xfrm>
          </p:grpSpPr>
          <p:sp>
            <p:nvSpPr>
              <p:cNvPr id="486" name="Google Shape;486;p30"/>
              <p:cNvSpPr/>
              <p:nvPr/>
            </p:nvSpPr>
            <p:spPr>
              <a:xfrm>
                <a:off x="3658337" y="473197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0"/>
              <p:cNvSpPr/>
              <p:nvPr/>
            </p:nvSpPr>
            <p:spPr>
              <a:xfrm>
                <a:off x="3658337" y="473197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8" name="Google Shape;488;p30"/>
            <p:cNvSpPr/>
            <p:nvPr/>
          </p:nvSpPr>
          <p:spPr>
            <a:xfrm flipH="1">
              <a:off x="3489659" y="4648013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 flipH="1" rot="-5838116">
              <a:off x="5474259" y="4047671"/>
              <a:ext cx="520373" cy="542765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 flipH="1" rot="-5838110">
              <a:off x="5274916" y="3975313"/>
              <a:ext cx="791300" cy="825374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 flipH="1" rot="10800000">
              <a:off x="6571574" y="4287219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2" name="Google Shape;492;p30"/>
            <p:cNvGrpSpPr/>
            <p:nvPr/>
          </p:nvGrpSpPr>
          <p:grpSpPr>
            <a:xfrm flipH="1" rot="10800000">
              <a:off x="4881989" y="4542244"/>
              <a:ext cx="165980" cy="165995"/>
              <a:chOff x="4034337" y="3172147"/>
              <a:chExt cx="165980" cy="165995"/>
            </a:xfrm>
          </p:grpSpPr>
          <p:sp>
            <p:nvSpPr>
              <p:cNvPr id="493" name="Google Shape;493;p30"/>
              <p:cNvSpPr/>
              <p:nvPr/>
            </p:nvSpPr>
            <p:spPr>
              <a:xfrm>
                <a:off x="4034337" y="3172147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4034337" y="3172147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5" name="Google Shape;495;p30"/>
            <p:cNvSpPr/>
            <p:nvPr/>
          </p:nvSpPr>
          <p:spPr>
            <a:xfrm flipH="1" rot="10800000">
              <a:off x="7406427" y="4395127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 flipH="1" rot="6299948">
              <a:off x="6134778" y="4532836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 flipH="1" rot="-5033098">
              <a:off x="4345679" y="4253088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 flipH="1" rot="10800000">
              <a:off x="3224435" y="4240118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9" name="Google Shape;499;p30"/>
            <p:cNvGrpSpPr/>
            <p:nvPr/>
          </p:nvGrpSpPr>
          <p:grpSpPr>
            <a:xfrm flipH="1" rot="10800000">
              <a:off x="2370677" y="4236044"/>
              <a:ext cx="165980" cy="165995"/>
              <a:chOff x="3883687" y="3500135"/>
              <a:chExt cx="165980" cy="165995"/>
            </a:xfrm>
          </p:grpSpPr>
          <p:sp>
            <p:nvSpPr>
              <p:cNvPr id="500" name="Google Shape;500;p30"/>
              <p:cNvSpPr/>
              <p:nvPr/>
            </p:nvSpPr>
            <p:spPr>
              <a:xfrm>
                <a:off x="3883687" y="350013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3"/>
              </a:solidFill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3883687" y="350013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3"/>
              </a:solidFill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2" name="Google Shape;502;p30"/>
            <p:cNvSpPr/>
            <p:nvPr/>
          </p:nvSpPr>
          <p:spPr>
            <a:xfrm flipH="1" rot="-5400000">
              <a:off x="323688" y="4171152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30"/>
          <p:cNvGrpSpPr/>
          <p:nvPr/>
        </p:nvGrpSpPr>
        <p:grpSpPr>
          <a:xfrm rot="10800000">
            <a:off x="323688" y="-92036"/>
            <a:ext cx="8594216" cy="1201616"/>
            <a:chOff x="298579" y="3943108"/>
            <a:chExt cx="8594216" cy="1201616"/>
          </a:xfrm>
        </p:grpSpPr>
        <p:sp>
          <p:nvSpPr>
            <p:cNvPr id="504" name="Google Shape;504;p30"/>
            <p:cNvSpPr/>
            <p:nvPr/>
          </p:nvSpPr>
          <p:spPr>
            <a:xfrm flipH="1" rot="10800000">
              <a:off x="2718864" y="4526352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flipH="1">
              <a:off x="481918" y="4773393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 flipH="1" rot="-7637981">
              <a:off x="1563360" y="4216901"/>
              <a:ext cx="520395" cy="542788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 flipH="1" rot="-7638041">
              <a:off x="1407037" y="4167269"/>
              <a:ext cx="791264" cy="825335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 flipH="1" rot="10800000">
              <a:off x="7930378" y="4477348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 flipH="1" rot="-5400000">
              <a:off x="8255713" y="4191689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 flipH="1" rot="-10433070">
              <a:off x="8597505" y="4526367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 flipH="1" rot="9900052">
              <a:off x="854380" y="4164998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30"/>
            <p:cNvGrpSpPr/>
            <p:nvPr/>
          </p:nvGrpSpPr>
          <p:grpSpPr>
            <a:xfrm flipH="1" rot="10800000">
              <a:off x="6725539" y="4692419"/>
              <a:ext cx="165980" cy="165995"/>
              <a:chOff x="3658337" y="4664422"/>
              <a:chExt cx="165980" cy="165995"/>
            </a:xfrm>
          </p:grpSpPr>
          <p:sp>
            <p:nvSpPr>
              <p:cNvPr id="513" name="Google Shape;513;p30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0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5" name="Google Shape;515;p30"/>
            <p:cNvSpPr/>
            <p:nvPr/>
          </p:nvSpPr>
          <p:spPr>
            <a:xfrm flipH="1">
              <a:off x="3572159" y="4621000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 flipH="1" rot="-5838116">
              <a:off x="5474259" y="4047671"/>
              <a:ext cx="520373" cy="542765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 flipH="1" rot="-5838110">
              <a:off x="5274916" y="3975313"/>
              <a:ext cx="791300" cy="825374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 flipH="1" rot="10800000">
              <a:off x="6556824" y="4396494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9" name="Google Shape;519;p30"/>
            <p:cNvGrpSpPr/>
            <p:nvPr/>
          </p:nvGrpSpPr>
          <p:grpSpPr>
            <a:xfrm flipH="1" rot="10800000">
              <a:off x="4746089" y="4438581"/>
              <a:ext cx="165980" cy="165995"/>
              <a:chOff x="3898437" y="3275810"/>
              <a:chExt cx="165980" cy="165995"/>
            </a:xfrm>
          </p:grpSpPr>
          <p:sp>
            <p:nvSpPr>
              <p:cNvPr id="520" name="Google Shape;520;p30"/>
              <p:cNvSpPr/>
              <p:nvPr/>
            </p:nvSpPr>
            <p:spPr>
              <a:xfrm>
                <a:off x="3898437" y="3275810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0"/>
              <p:cNvSpPr/>
              <p:nvPr/>
            </p:nvSpPr>
            <p:spPr>
              <a:xfrm>
                <a:off x="3898437" y="3275810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2" name="Google Shape;522;p30"/>
            <p:cNvSpPr/>
            <p:nvPr/>
          </p:nvSpPr>
          <p:spPr>
            <a:xfrm flipH="1" rot="10800000">
              <a:off x="7406427" y="4395127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 flipH="1" rot="6299948">
              <a:off x="6134778" y="4532836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 flipH="1" rot="-5033098">
              <a:off x="310891" y="4317963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 flipH="1">
              <a:off x="4291943" y="4295597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 flipH="1" rot="10800000">
              <a:off x="3145510" y="4295181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30"/>
            <p:cNvGrpSpPr/>
            <p:nvPr/>
          </p:nvGrpSpPr>
          <p:grpSpPr>
            <a:xfrm flipH="1" rot="10800000">
              <a:off x="2324052" y="4305006"/>
              <a:ext cx="165980" cy="165995"/>
              <a:chOff x="3837062" y="3431172"/>
              <a:chExt cx="165980" cy="165995"/>
            </a:xfrm>
          </p:grpSpPr>
          <p:sp>
            <p:nvSpPr>
              <p:cNvPr id="528" name="Google Shape;528;p30"/>
              <p:cNvSpPr/>
              <p:nvPr/>
            </p:nvSpPr>
            <p:spPr>
              <a:xfrm>
                <a:off x="3837062" y="343117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3"/>
              </a:solidFill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0"/>
              <p:cNvSpPr/>
              <p:nvPr/>
            </p:nvSpPr>
            <p:spPr>
              <a:xfrm>
                <a:off x="3837062" y="343117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3"/>
              </a:solidFill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SECTION_TITLE_AND_DESCRIPTION_1_1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"/>
          <p:cNvSpPr txBox="1"/>
          <p:nvPr>
            <p:ph type="title"/>
          </p:nvPr>
        </p:nvSpPr>
        <p:spPr>
          <a:xfrm>
            <a:off x="1702000" y="3045537"/>
            <a:ext cx="23307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1618600" y="3649712"/>
            <a:ext cx="24975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3" name="Google Shape;533;p31"/>
          <p:cNvSpPr txBox="1"/>
          <p:nvPr>
            <p:ph idx="2" type="title"/>
          </p:nvPr>
        </p:nvSpPr>
        <p:spPr>
          <a:xfrm>
            <a:off x="5126550" y="3045513"/>
            <a:ext cx="23307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4" name="Google Shape;534;p31"/>
          <p:cNvSpPr txBox="1"/>
          <p:nvPr>
            <p:ph idx="3" type="subTitle"/>
          </p:nvPr>
        </p:nvSpPr>
        <p:spPr>
          <a:xfrm>
            <a:off x="5055750" y="3649688"/>
            <a:ext cx="24723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35" name="Google Shape;535;p31"/>
          <p:cNvGrpSpPr/>
          <p:nvPr/>
        </p:nvGrpSpPr>
        <p:grpSpPr>
          <a:xfrm>
            <a:off x="6064445" y="205858"/>
            <a:ext cx="2797049" cy="2455257"/>
            <a:chOff x="5988245" y="205858"/>
            <a:chExt cx="2797049" cy="2455257"/>
          </a:xfrm>
        </p:grpSpPr>
        <p:sp>
          <p:nvSpPr>
            <p:cNvPr id="536" name="Google Shape;536;p31"/>
            <p:cNvSpPr/>
            <p:nvPr/>
          </p:nvSpPr>
          <p:spPr>
            <a:xfrm flipH="1" rot="10800000">
              <a:off x="8127290" y="1773511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 flipH="1" rot="-5400000">
              <a:off x="8392513" y="1295114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 flipH="1" rot="-10433070">
              <a:off x="8118580" y="663755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" name="Google Shape;539;p31"/>
            <p:cNvGrpSpPr/>
            <p:nvPr/>
          </p:nvGrpSpPr>
          <p:grpSpPr>
            <a:xfrm rot="10800000">
              <a:off x="6711204" y="890369"/>
              <a:ext cx="165980" cy="165995"/>
              <a:chOff x="3658337" y="4664422"/>
              <a:chExt cx="165980" cy="165995"/>
            </a:xfrm>
          </p:grpSpPr>
          <p:sp>
            <p:nvSpPr>
              <p:cNvPr id="540" name="Google Shape;540;p31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2" name="Google Shape;542;p31"/>
            <p:cNvSpPr/>
            <p:nvPr/>
          </p:nvSpPr>
          <p:spPr>
            <a:xfrm rot="5838116">
              <a:off x="7167491" y="310421"/>
              <a:ext cx="520373" cy="542765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 rot="5838110">
              <a:off x="7095907" y="238063"/>
              <a:ext cx="791300" cy="825374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 rot="10800000">
              <a:off x="5988245" y="397569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31"/>
            <p:cNvGrpSpPr/>
            <p:nvPr/>
          </p:nvGrpSpPr>
          <p:grpSpPr>
            <a:xfrm flipH="1" rot="10800000">
              <a:off x="8619314" y="491556"/>
              <a:ext cx="165980" cy="165995"/>
              <a:chOff x="3883687" y="3561785"/>
              <a:chExt cx="165980" cy="165995"/>
            </a:xfrm>
          </p:grpSpPr>
          <p:sp>
            <p:nvSpPr>
              <p:cNvPr id="546" name="Google Shape;546;p31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8" name="Google Shape;548;p31"/>
            <p:cNvSpPr/>
            <p:nvPr/>
          </p:nvSpPr>
          <p:spPr>
            <a:xfrm rot="-6299948">
              <a:off x="7638766" y="1350623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 flipH="1" rot="-5033098">
              <a:off x="8522091" y="2397938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1"/>
          <p:cNvGrpSpPr/>
          <p:nvPr/>
        </p:nvGrpSpPr>
        <p:grpSpPr>
          <a:xfrm>
            <a:off x="286943" y="268018"/>
            <a:ext cx="2634251" cy="2469720"/>
            <a:chOff x="363143" y="268018"/>
            <a:chExt cx="2634251" cy="2469720"/>
          </a:xfrm>
        </p:grpSpPr>
        <p:sp>
          <p:nvSpPr>
            <p:cNvPr id="551" name="Google Shape;551;p31"/>
            <p:cNvSpPr/>
            <p:nvPr/>
          </p:nvSpPr>
          <p:spPr>
            <a:xfrm flipH="1" rot="10800000">
              <a:off x="2044352" y="846915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 flipH="1" rot="-7637981">
              <a:off x="1278885" y="479651"/>
              <a:ext cx="520395" cy="542788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 flipH="1" rot="-7638041">
              <a:off x="1122562" y="430019"/>
              <a:ext cx="791264" cy="825335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 flipH="1" rot="10800000">
              <a:off x="1242643" y="1406173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 flipH="1" rot="-5033098">
              <a:off x="375455" y="793792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 flipH="1">
              <a:off x="487934" y="289213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 flipH="1" rot="10800000">
              <a:off x="2326210" y="268018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8" name="Google Shape;558;p31"/>
            <p:cNvGrpSpPr/>
            <p:nvPr/>
          </p:nvGrpSpPr>
          <p:grpSpPr>
            <a:xfrm flipH="1" rot="10800000">
              <a:off x="2831414" y="567744"/>
              <a:ext cx="165980" cy="165995"/>
              <a:chOff x="3883687" y="3561785"/>
              <a:chExt cx="165980" cy="165995"/>
            </a:xfrm>
          </p:grpSpPr>
          <p:sp>
            <p:nvSpPr>
              <p:cNvPr id="559" name="Google Shape;559;p31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3"/>
              </a:solidFill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3883687" y="35617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3"/>
              </a:solidFill>
              <a:ln cap="rnd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1" name="Google Shape;561;p31"/>
            <p:cNvSpPr/>
            <p:nvPr/>
          </p:nvSpPr>
          <p:spPr>
            <a:xfrm flipH="1" rot="-5400000">
              <a:off x="719175" y="1295127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 flipH="1" rot="-10433070">
              <a:off x="497155" y="1848830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" name="Google Shape;563;p31"/>
            <p:cNvGrpSpPr/>
            <p:nvPr/>
          </p:nvGrpSpPr>
          <p:grpSpPr>
            <a:xfrm rot="10800000">
              <a:off x="411729" y="2571744"/>
              <a:ext cx="165980" cy="165995"/>
              <a:chOff x="3734537" y="4664422"/>
              <a:chExt cx="165980" cy="165995"/>
            </a:xfrm>
          </p:grpSpPr>
          <p:sp>
            <p:nvSpPr>
              <p:cNvPr id="564" name="Google Shape;564;p31"/>
              <p:cNvSpPr/>
              <p:nvPr/>
            </p:nvSpPr>
            <p:spPr>
              <a:xfrm>
                <a:off x="37345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37345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6" name="Google Shape;566;p31"/>
          <p:cNvSpPr txBox="1"/>
          <p:nvPr>
            <p:ph idx="4" type="title"/>
          </p:nvPr>
        </p:nvSpPr>
        <p:spPr>
          <a:xfrm>
            <a:off x="4005600" y="1855589"/>
            <a:ext cx="1132800" cy="114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_2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 txBox="1"/>
          <p:nvPr>
            <p:ph type="title"/>
          </p:nvPr>
        </p:nvSpPr>
        <p:spPr>
          <a:xfrm>
            <a:off x="804900" y="3621742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9" name="Google Shape;569;p32"/>
          <p:cNvSpPr txBox="1"/>
          <p:nvPr>
            <p:ph idx="1" type="subTitle"/>
          </p:nvPr>
        </p:nvSpPr>
        <p:spPr>
          <a:xfrm>
            <a:off x="804900" y="3952917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0" name="Google Shape;570;p32"/>
          <p:cNvSpPr txBox="1"/>
          <p:nvPr>
            <p:ph idx="2" type="title"/>
          </p:nvPr>
        </p:nvSpPr>
        <p:spPr>
          <a:xfrm>
            <a:off x="597325" y="450146"/>
            <a:ext cx="39747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1" name="Google Shape;571;p32"/>
          <p:cNvSpPr txBox="1"/>
          <p:nvPr>
            <p:ph idx="3" type="title"/>
          </p:nvPr>
        </p:nvSpPr>
        <p:spPr>
          <a:xfrm>
            <a:off x="3406650" y="3621742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3406650" y="3952917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3" name="Google Shape;573;p32"/>
          <p:cNvSpPr txBox="1"/>
          <p:nvPr>
            <p:ph idx="5" type="title"/>
          </p:nvPr>
        </p:nvSpPr>
        <p:spPr>
          <a:xfrm>
            <a:off x="6008400" y="3621742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6008400" y="3952917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5" name="Google Shape;575;p32"/>
          <p:cNvSpPr txBox="1"/>
          <p:nvPr>
            <p:ph idx="7" type="title"/>
          </p:nvPr>
        </p:nvSpPr>
        <p:spPr>
          <a:xfrm>
            <a:off x="804900" y="1975030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6" name="Google Shape;576;p32"/>
          <p:cNvSpPr txBox="1"/>
          <p:nvPr>
            <p:ph idx="8" type="subTitle"/>
          </p:nvPr>
        </p:nvSpPr>
        <p:spPr>
          <a:xfrm>
            <a:off x="804900" y="2306082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32"/>
          <p:cNvSpPr txBox="1"/>
          <p:nvPr>
            <p:ph idx="9" type="title"/>
          </p:nvPr>
        </p:nvSpPr>
        <p:spPr>
          <a:xfrm>
            <a:off x="3406650" y="1975030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8" name="Google Shape;578;p32"/>
          <p:cNvSpPr txBox="1"/>
          <p:nvPr>
            <p:ph idx="13" type="subTitle"/>
          </p:nvPr>
        </p:nvSpPr>
        <p:spPr>
          <a:xfrm>
            <a:off x="3406650" y="2306082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32"/>
          <p:cNvSpPr txBox="1"/>
          <p:nvPr>
            <p:ph idx="14" type="title"/>
          </p:nvPr>
        </p:nvSpPr>
        <p:spPr>
          <a:xfrm>
            <a:off x="6008400" y="1975030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0" name="Google Shape;580;p32"/>
          <p:cNvSpPr txBox="1"/>
          <p:nvPr>
            <p:ph idx="15" type="subTitle"/>
          </p:nvPr>
        </p:nvSpPr>
        <p:spPr>
          <a:xfrm>
            <a:off x="6008400" y="2306082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81" name="Google Shape;581;p32"/>
          <p:cNvGrpSpPr/>
          <p:nvPr/>
        </p:nvGrpSpPr>
        <p:grpSpPr>
          <a:xfrm>
            <a:off x="4740518" y="235643"/>
            <a:ext cx="4242954" cy="889785"/>
            <a:chOff x="4740518" y="235643"/>
            <a:chExt cx="4242954" cy="889785"/>
          </a:xfrm>
        </p:grpSpPr>
        <p:sp>
          <p:nvSpPr>
            <p:cNvPr id="582" name="Google Shape;582;p32"/>
            <p:cNvSpPr/>
            <p:nvPr/>
          </p:nvSpPr>
          <p:spPr>
            <a:xfrm flipH="1">
              <a:off x="5819505" y="665075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 flipH="1" rot="5400000">
              <a:off x="4740518" y="685032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 flipH="1" rot="366930">
              <a:off x="5289118" y="545433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5" name="Google Shape;585;p32"/>
            <p:cNvGrpSpPr/>
            <p:nvPr/>
          </p:nvGrpSpPr>
          <p:grpSpPr>
            <a:xfrm flipH="1">
              <a:off x="7157289" y="436485"/>
              <a:ext cx="165980" cy="165995"/>
              <a:chOff x="3658337" y="4588222"/>
              <a:chExt cx="165980" cy="165995"/>
            </a:xfrm>
          </p:grpSpPr>
          <p:sp>
            <p:nvSpPr>
              <p:cNvPr id="586" name="Google Shape;586;p32"/>
              <p:cNvSpPr/>
              <p:nvPr/>
            </p:nvSpPr>
            <p:spPr>
              <a:xfrm>
                <a:off x="3658337" y="45882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658337" y="45882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8" name="Google Shape;588;p32"/>
            <p:cNvSpPr/>
            <p:nvPr/>
          </p:nvSpPr>
          <p:spPr>
            <a:xfrm flipH="1" rot="4961884">
              <a:off x="8007451" y="478100"/>
              <a:ext cx="520373" cy="542765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 flipH="1" rot="4961890">
              <a:off x="7935867" y="267849"/>
              <a:ext cx="791300" cy="825374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 flipH="1">
              <a:off x="6828204" y="793857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 flipH="1" rot="9900052">
              <a:off x="7709026" y="427076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 flipH="1" rot="-3600220">
              <a:off x="8764837" y="393347"/>
              <a:ext cx="184819" cy="18480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 flipH="1" rot="-5033098">
              <a:off x="6345466" y="394363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ONLY_1_1_2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3"/>
          <p:cNvSpPr txBox="1"/>
          <p:nvPr>
            <p:ph type="title"/>
          </p:nvPr>
        </p:nvSpPr>
        <p:spPr>
          <a:xfrm>
            <a:off x="4580125" y="454988"/>
            <a:ext cx="3858900" cy="11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6" name="Google Shape;596;p33"/>
          <p:cNvSpPr txBox="1"/>
          <p:nvPr>
            <p:ph idx="1" type="subTitle"/>
          </p:nvPr>
        </p:nvSpPr>
        <p:spPr>
          <a:xfrm>
            <a:off x="4571998" y="1596812"/>
            <a:ext cx="38589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7" name="Google Shape;597;p33"/>
          <p:cNvSpPr txBox="1"/>
          <p:nvPr/>
        </p:nvSpPr>
        <p:spPr>
          <a:xfrm>
            <a:off x="4572000" y="3513825"/>
            <a:ext cx="38589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hu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hu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hu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hu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hu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hu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lang="hu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8" name="Google Shape;598;p33"/>
          <p:cNvGrpSpPr/>
          <p:nvPr/>
        </p:nvGrpSpPr>
        <p:grpSpPr>
          <a:xfrm>
            <a:off x="239652" y="235029"/>
            <a:ext cx="2954964" cy="4604777"/>
            <a:chOff x="392052" y="235029"/>
            <a:chExt cx="2954964" cy="4604777"/>
          </a:xfrm>
        </p:grpSpPr>
        <p:sp>
          <p:nvSpPr>
            <p:cNvPr id="599" name="Google Shape;599;p33"/>
            <p:cNvSpPr/>
            <p:nvPr/>
          </p:nvSpPr>
          <p:spPr>
            <a:xfrm rot="5400000">
              <a:off x="1822881" y="1753892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 rot="5400000">
              <a:off x="1393161" y="1401197"/>
              <a:ext cx="295818" cy="295803"/>
            </a:xfrm>
            <a:custGeom>
              <a:rect b="b" l="l" r="r" t="t"/>
              <a:pathLst>
                <a:path extrusionOk="0" fill="none" h="19381" w="19382">
                  <a:moveTo>
                    <a:pt x="9708" y="0"/>
                  </a:moveTo>
                  <a:lnTo>
                    <a:pt x="19381" y="9674"/>
                  </a:lnTo>
                  <a:lnTo>
                    <a:pt x="9708" y="19381"/>
                  </a:lnTo>
                  <a:lnTo>
                    <a:pt x="1" y="9674"/>
                  </a:lnTo>
                  <a:close/>
                </a:path>
              </a:pathLst>
            </a:custGeom>
            <a:noFill/>
            <a:ln cap="rnd" cmpd="sng" w="38100">
              <a:solidFill>
                <a:srgbClr val="FEB9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04875" y="2452216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 rot="2237981">
              <a:off x="1703970" y="686424"/>
              <a:ext cx="520395" cy="542788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 rot="2238041">
              <a:off x="1660177" y="524261"/>
              <a:ext cx="791264" cy="825335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 rot="5400000">
              <a:off x="2570633" y="456788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5" name="Google Shape;605;p33"/>
            <p:cNvGrpSpPr/>
            <p:nvPr/>
          </p:nvGrpSpPr>
          <p:grpSpPr>
            <a:xfrm rot="5400000">
              <a:off x="1114522" y="596503"/>
              <a:ext cx="175833" cy="212020"/>
              <a:chOff x="3950033" y="3790385"/>
              <a:chExt cx="175833" cy="212020"/>
            </a:xfrm>
          </p:grpSpPr>
          <p:sp>
            <p:nvSpPr>
              <p:cNvPr id="606" name="Google Shape;606;p33"/>
              <p:cNvSpPr/>
              <p:nvPr/>
            </p:nvSpPr>
            <p:spPr>
              <a:xfrm>
                <a:off x="3950033" y="37903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noFill/>
              <a:ln cap="rnd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3959887" y="3836410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noFill/>
              <a:ln cap="rnd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8" name="Google Shape;608;p33"/>
            <p:cNvSpPr/>
            <p:nvPr/>
          </p:nvSpPr>
          <p:spPr>
            <a:xfrm>
              <a:off x="565199" y="4430398"/>
              <a:ext cx="295803" cy="295803"/>
            </a:xfrm>
            <a:custGeom>
              <a:rect b="b" l="l" r="r" t="t"/>
              <a:pathLst>
                <a:path extrusionOk="0" fill="none" h="19381" w="19381">
                  <a:moveTo>
                    <a:pt x="0" y="9674"/>
                  </a:moveTo>
                  <a:lnTo>
                    <a:pt x="9674" y="0"/>
                  </a:lnTo>
                  <a:lnTo>
                    <a:pt x="19381" y="9674"/>
                  </a:lnTo>
                  <a:lnTo>
                    <a:pt x="9674" y="19381"/>
                  </a:lnTo>
                  <a:close/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 rot="5033070">
              <a:off x="400908" y="2806384"/>
              <a:ext cx="282622" cy="252910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 rot="6299948">
              <a:off x="2338788" y="1428360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1" name="Google Shape;611;p33"/>
            <p:cNvGrpSpPr/>
            <p:nvPr/>
          </p:nvGrpSpPr>
          <p:grpSpPr>
            <a:xfrm rot="5400000">
              <a:off x="2495711" y="4088605"/>
              <a:ext cx="165980" cy="165995"/>
              <a:chOff x="3658337" y="4664422"/>
              <a:chExt cx="165980" cy="165995"/>
            </a:xfrm>
          </p:grpSpPr>
          <p:sp>
            <p:nvSpPr>
              <p:cNvPr id="612" name="Google Shape;612;p33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3658337" y="4664422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lt2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4" name="Google Shape;614;p33"/>
            <p:cNvSpPr/>
            <p:nvPr/>
          </p:nvSpPr>
          <p:spPr>
            <a:xfrm rot="-366902">
              <a:off x="3083502" y="247678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2661700" y="4764916"/>
              <a:ext cx="602304" cy="6366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 rot="438116">
              <a:off x="1211939" y="3421473"/>
              <a:ext cx="520373" cy="542765"/>
            </a:xfrm>
            <a:custGeom>
              <a:rect b="b" l="l" r="r" t="t"/>
              <a:pathLst>
                <a:path extrusionOk="0" fill="none" h="35559" w="34092">
                  <a:moveTo>
                    <a:pt x="6572" y="35559"/>
                  </a:moveTo>
                  <a:lnTo>
                    <a:pt x="1" y="0"/>
                  </a:lnTo>
                  <a:lnTo>
                    <a:pt x="34092" y="12075"/>
                  </a:lnTo>
                  <a:close/>
                </a:path>
              </a:pathLst>
            </a:custGeom>
            <a:noFill/>
            <a:ln cap="flat" cmpd="sng" w="208475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 rot="438110">
              <a:off x="1145422" y="3216290"/>
              <a:ext cx="791300" cy="825374"/>
            </a:xfrm>
            <a:custGeom>
              <a:rect b="b" l="l" r="r" t="t"/>
              <a:pathLst>
                <a:path extrusionOk="0" fill="none" h="35560" w="34092">
                  <a:moveTo>
                    <a:pt x="6572" y="35560"/>
                  </a:moveTo>
                  <a:lnTo>
                    <a:pt x="0" y="1"/>
                  </a:lnTo>
                  <a:lnTo>
                    <a:pt x="34092" y="12076"/>
                  </a:lnTo>
                  <a:close/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 rot="1800268">
              <a:off x="367610" y="3821364"/>
              <a:ext cx="602321" cy="63662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9" name="Google Shape;619;p33"/>
            <p:cNvGrpSpPr/>
            <p:nvPr/>
          </p:nvGrpSpPr>
          <p:grpSpPr>
            <a:xfrm rot="5400000">
              <a:off x="896836" y="1876042"/>
              <a:ext cx="165980" cy="165995"/>
              <a:chOff x="3883687" y="3409385"/>
              <a:chExt cx="165980" cy="165995"/>
            </a:xfrm>
          </p:grpSpPr>
          <p:sp>
            <p:nvSpPr>
              <p:cNvPr id="620" name="Google Shape;620;p33"/>
              <p:cNvSpPr/>
              <p:nvPr/>
            </p:nvSpPr>
            <p:spPr>
              <a:xfrm>
                <a:off x="3883687" y="34093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0" y="1"/>
                    </a:moveTo>
                    <a:lnTo>
                      <a:pt x="10874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3883687" y="3409385"/>
                <a:ext cx="165980" cy="165995"/>
              </a:xfrm>
              <a:custGeom>
                <a:rect b="b" l="l" r="r" t="t"/>
                <a:pathLst>
                  <a:path extrusionOk="0" fill="none" h="10876" w="10875">
                    <a:moveTo>
                      <a:pt x="10874" y="1"/>
                    </a:moveTo>
                    <a:lnTo>
                      <a:pt x="0" y="10875"/>
                    </a:lnTo>
                  </a:path>
                </a:pathLst>
              </a:custGeom>
              <a:solidFill>
                <a:schemeClr val="accent5"/>
              </a:solidFill>
              <a:ln cap="rnd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2" name="Google Shape;622;p33"/>
            <p:cNvSpPr/>
            <p:nvPr/>
          </p:nvSpPr>
          <p:spPr>
            <a:xfrm rot="5400000">
              <a:off x="1822869" y="4315042"/>
              <a:ext cx="282609" cy="252898"/>
            </a:xfrm>
            <a:custGeom>
              <a:rect b="b" l="l" r="r" t="t"/>
              <a:pathLst>
                <a:path extrusionOk="0" h="23791" w="26586">
                  <a:moveTo>
                    <a:pt x="13293" y="0"/>
                  </a:moveTo>
                  <a:cubicBezTo>
                    <a:pt x="8200" y="0"/>
                    <a:pt x="3482" y="3298"/>
                    <a:pt x="1901" y="8420"/>
                  </a:cubicBezTo>
                  <a:cubicBezTo>
                    <a:pt x="0" y="14725"/>
                    <a:pt x="3536" y="21363"/>
                    <a:pt x="9807" y="23264"/>
                  </a:cubicBezTo>
                  <a:cubicBezTo>
                    <a:pt x="10970" y="23621"/>
                    <a:pt x="12144" y="23790"/>
                    <a:pt x="13297" y="23790"/>
                  </a:cubicBezTo>
                  <a:cubicBezTo>
                    <a:pt x="18399" y="23790"/>
                    <a:pt x="23100" y="20473"/>
                    <a:pt x="24651" y="15358"/>
                  </a:cubicBezTo>
                  <a:cubicBezTo>
                    <a:pt x="26586" y="9087"/>
                    <a:pt x="23050" y="2416"/>
                    <a:pt x="16745" y="514"/>
                  </a:cubicBezTo>
                  <a:cubicBezTo>
                    <a:pt x="15597" y="166"/>
                    <a:pt x="14435" y="0"/>
                    <a:pt x="13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 rot="-366902">
              <a:off x="543223" y="1347789"/>
              <a:ext cx="250888" cy="250213"/>
            </a:xfrm>
            <a:custGeom>
              <a:rect b="b" l="l" r="r" t="t"/>
              <a:pathLst>
                <a:path extrusionOk="0" fill="none" h="11676" w="11709">
                  <a:moveTo>
                    <a:pt x="11709" y="5838"/>
                  </a:moveTo>
                  <a:cubicBezTo>
                    <a:pt x="11709" y="9074"/>
                    <a:pt x="9073" y="11676"/>
                    <a:pt x="5838" y="11676"/>
                  </a:cubicBezTo>
                  <a:cubicBezTo>
                    <a:pt x="2635" y="11676"/>
                    <a:pt x="0" y="9074"/>
                    <a:pt x="0" y="5838"/>
                  </a:cubicBezTo>
                  <a:cubicBezTo>
                    <a:pt x="0" y="2603"/>
                    <a:pt x="2635" y="1"/>
                    <a:pt x="5838" y="1"/>
                  </a:cubicBezTo>
                  <a:cubicBezTo>
                    <a:pt x="9073" y="1"/>
                    <a:pt x="11709" y="2603"/>
                    <a:pt x="11709" y="5838"/>
                  </a:cubicBezTo>
                  <a:close/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 rot="5400000">
              <a:off x="459965" y="304395"/>
              <a:ext cx="265225" cy="295775"/>
            </a:xfrm>
            <a:custGeom>
              <a:rect b="b" l="l" r="r" t="t"/>
              <a:pathLst>
                <a:path extrusionOk="0" h="11831" w="10609">
                  <a:moveTo>
                    <a:pt x="5538" y="3568"/>
                  </a:moveTo>
                  <a:cubicBezTo>
                    <a:pt x="5554" y="3585"/>
                    <a:pt x="5571" y="3585"/>
                    <a:pt x="5584" y="3585"/>
                  </a:cubicBezTo>
                  <a:cubicBezTo>
                    <a:pt x="5596" y="3585"/>
                    <a:pt x="5605" y="3585"/>
                    <a:pt x="5605" y="3602"/>
                  </a:cubicBezTo>
                  <a:cubicBezTo>
                    <a:pt x="5638" y="3635"/>
                    <a:pt x="5638" y="3668"/>
                    <a:pt x="5571" y="3702"/>
                  </a:cubicBezTo>
                  <a:cubicBezTo>
                    <a:pt x="5571" y="3702"/>
                    <a:pt x="5538" y="3668"/>
                    <a:pt x="5538" y="3635"/>
                  </a:cubicBezTo>
                  <a:cubicBezTo>
                    <a:pt x="5538" y="3635"/>
                    <a:pt x="5538" y="3602"/>
                    <a:pt x="5538" y="3568"/>
                  </a:cubicBezTo>
                  <a:close/>
                  <a:moveTo>
                    <a:pt x="4382" y="0"/>
                  </a:moveTo>
                  <a:cubicBezTo>
                    <a:pt x="4250" y="0"/>
                    <a:pt x="4128" y="52"/>
                    <a:pt x="4037" y="166"/>
                  </a:cubicBezTo>
                  <a:cubicBezTo>
                    <a:pt x="3970" y="266"/>
                    <a:pt x="3903" y="333"/>
                    <a:pt x="3837" y="433"/>
                  </a:cubicBezTo>
                  <a:cubicBezTo>
                    <a:pt x="3603" y="833"/>
                    <a:pt x="3603" y="966"/>
                    <a:pt x="3903" y="1333"/>
                  </a:cubicBezTo>
                  <a:cubicBezTo>
                    <a:pt x="4337" y="1834"/>
                    <a:pt x="4737" y="2367"/>
                    <a:pt x="5138" y="2901"/>
                  </a:cubicBezTo>
                  <a:cubicBezTo>
                    <a:pt x="5238" y="3001"/>
                    <a:pt x="5304" y="3101"/>
                    <a:pt x="5338" y="3235"/>
                  </a:cubicBezTo>
                  <a:cubicBezTo>
                    <a:pt x="5371" y="3268"/>
                    <a:pt x="5338" y="3368"/>
                    <a:pt x="5304" y="3401"/>
                  </a:cubicBezTo>
                  <a:cubicBezTo>
                    <a:pt x="5271" y="3401"/>
                    <a:pt x="5204" y="3435"/>
                    <a:pt x="5171" y="3435"/>
                  </a:cubicBezTo>
                  <a:cubicBezTo>
                    <a:pt x="4971" y="3401"/>
                    <a:pt x="4837" y="3268"/>
                    <a:pt x="4671" y="3135"/>
                  </a:cubicBezTo>
                  <a:cubicBezTo>
                    <a:pt x="4137" y="2734"/>
                    <a:pt x="3603" y="2334"/>
                    <a:pt x="3069" y="1934"/>
                  </a:cubicBezTo>
                  <a:cubicBezTo>
                    <a:pt x="2903" y="1800"/>
                    <a:pt x="2736" y="1667"/>
                    <a:pt x="2536" y="1567"/>
                  </a:cubicBezTo>
                  <a:cubicBezTo>
                    <a:pt x="2405" y="1502"/>
                    <a:pt x="2300" y="1467"/>
                    <a:pt x="2207" y="1467"/>
                  </a:cubicBezTo>
                  <a:cubicBezTo>
                    <a:pt x="2061" y="1467"/>
                    <a:pt x="1944" y="1551"/>
                    <a:pt x="1802" y="1734"/>
                  </a:cubicBezTo>
                  <a:cubicBezTo>
                    <a:pt x="1402" y="2301"/>
                    <a:pt x="1468" y="2501"/>
                    <a:pt x="1802" y="2934"/>
                  </a:cubicBezTo>
                  <a:cubicBezTo>
                    <a:pt x="2002" y="3201"/>
                    <a:pt x="2202" y="3502"/>
                    <a:pt x="2402" y="3802"/>
                  </a:cubicBezTo>
                  <a:cubicBezTo>
                    <a:pt x="2969" y="4702"/>
                    <a:pt x="3603" y="5536"/>
                    <a:pt x="4070" y="6504"/>
                  </a:cubicBezTo>
                  <a:cubicBezTo>
                    <a:pt x="4137" y="6537"/>
                    <a:pt x="4170" y="6637"/>
                    <a:pt x="4137" y="6704"/>
                  </a:cubicBezTo>
                  <a:cubicBezTo>
                    <a:pt x="4117" y="6723"/>
                    <a:pt x="4098" y="6731"/>
                    <a:pt x="4078" y="6731"/>
                  </a:cubicBezTo>
                  <a:cubicBezTo>
                    <a:pt x="4031" y="6731"/>
                    <a:pt x="3984" y="6684"/>
                    <a:pt x="3937" y="6637"/>
                  </a:cubicBezTo>
                  <a:cubicBezTo>
                    <a:pt x="3670" y="6570"/>
                    <a:pt x="3436" y="6370"/>
                    <a:pt x="3203" y="6237"/>
                  </a:cubicBezTo>
                  <a:cubicBezTo>
                    <a:pt x="2669" y="5870"/>
                    <a:pt x="2169" y="5503"/>
                    <a:pt x="1635" y="5169"/>
                  </a:cubicBezTo>
                  <a:cubicBezTo>
                    <a:pt x="1435" y="5036"/>
                    <a:pt x="1268" y="4903"/>
                    <a:pt x="1068" y="4802"/>
                  </a:cubicBezTo>
                  <a:cubicBezTo>
                    <a:pt x="965" y="4751"/>
                    <a:pt x="872" y="4724"/>
                    <a:pt x="785" y="4724"/>
                  </a:cubicBezTo>
                  <a:cubicBezTo>
                    <a:pt x="647" y="4724"/>
                    <a:pt x="524" y="4792"/>
                    <a:pt x="401" y="4936"/>
                  </a:cubicBezTo>
                  <a:cubicBezTo>
                    <a:pt x="301" y="5036"/>
                    <a:pt x="234" y="5169"/>
                    <a:pt x="167" y="5269"/>
                  </a:cubicBezTo>
                  <a:cubicBezTo>
                    <a:pt x="34" y="5470"/>
                    <a:pt x="1" y="5703"/>
                    <a:pt x="134" y="5903"/>
                  </a:cubicBezTo>
                  <a:cubicBezTo>
                    <a:pt x="201" y="6003"/>
                    <a:pt x="234" y="6103"/>
                    <a:pt x="301" y="6203"/>
                  </a:cubicBezTo>
                  <a:cubicBezTo>
                    <a:pt x="1335" y="7905"/>
                    <a:pt x="2402" y="9573"/>
                    <a:pt x="3470" y="11274"/>
                  </a:cubicBezTo>
                  <a:cubicBezTo>
                    <a:pt x="3570" y="11474"/>
                    <a:pt x="3737" y="11607"/>
                    <a:pt x="3903" y="11774"/>
                  </a:cubicBezTo>
                  <a:cubicBezTo>
                    <a:pt x="3941" y="11812"/>
                    <a:pt x="3988" y="11830"/>
                    <a:pt x="4035" y="11830"/>
                  </a:cubicBezTo>
                  <a:cubicBezTo>
                    <a:pt x="4114" y="11830"/>
                    <a:pt x="4195" y="11778"/>
                    <a:pt x="4237" y="11674"/>
                  </a:cubicBezTo>
                  <a:cubicBezTo>
                    <a:pt x="4304" y="11541"/>
                    <a:pt x="4304" y="11407"/>
                    <a:pt x="4237" y="11274"/>
                  </a:cubicBezTo>
                  <a:cubicBezTo>
                    <a:pt x="4137" y="11074"/>
                    <a:pt x="4037" y="10840"/>
                    <a:pt x="3937" y="10607"/>
                  </a:cubicBezTo>
                  <a:cubicBezTo>
                    <a:pt x="3303" y="9539"/>
                    <a:pt x="2669" y="8472"/>
                    <a:pt x="2035" y="7371"/>
                  </a:cubicBezTo>
                  <a:cubicBezTo>
                    <a:pt x="1902" y="7204"/>
                    <a:pt x="1768" y="7004"/>
                    <a:pt x="1768" y="6771"/>
                  </a:cubicBezTo>
                  <a:cubicBezTo>
                    <a:pt x="1702" y="6737"/>
                    <a:pt x="1635" y="6670"/>
                    <a:pt x="1735" y="6604"/>
                  </a:cubicBezTo>
                  <a:cubicBezTo>
                    <a:pt x="1768" y="6604"/>
                    <a:pt x="1802" y="6670"/>
                    <a:pt x="1869" y="6704"/>
                  </a:cubicBezTo>
                  <a:cubicBezTo>
                    <a:pt x="2102" y="6837"/>
                    <a:pt x="2336" y="6937"/>
                    <a:pt x="2569" y="7104"/>
                  </a:cubicBezTo>
                  <a:cubicBezTo>
                    <a:pt x="3403" y="7671"/>
                    <a:pt x="4204" y="8238"/>
                    <a:pt x="5037" y="8805"/>
                  </a:cubicBezTo>
                  <a:cubicBezTo>
                    <a:pt x="5204" y="8905"/>
                    <a:pt x="5404" y="9039"/>
                    <a:pt x="5605" y="9139"/>
                  </a:cubicBezTo>
                  <a:cubicBezTo>
                    <a:pt x="5658" y="9171"/>
                    <a:pt x="5708" y="9186"/>
                    <a:pt x="5756" y="9186"/>
                  </a:cubicBezTo>
                  <a:cubicBezTo>
                    <a:pt x="5857" y="9186"/>
                    <a:pt x="5947" y="9119"/>
                    <a:pt x="6038" y="9005"/>
                  </a:cubicBezTo>
                  <a:cubicBezTo>
                    <a:pt x="6272" y="8639"/>
                    <a:pt x="6238" y="8272"/>
                    <a:pt x="6005" y="7905"/>
                  </a:cubicBezTo>
                  <a:cubicBezTo>
                    <a:pt x="5504" y="7137"/>
                    <a:pt x="5004" y="6337"/>
                    <a:pt x="4504" y="5503"/>
                  </a:cubicBezTo>
                  <a:cubicBezTo>
                    <a:pt x="4204" y="5003"/>
                    <a:pt x="3803" y="4536"/>
                    <a:pt x="3603" y="3935"/>
                  </a:cubicBezTo>
                  <a:cubicBezTo>
                    <a:pt x="3536" y="3902"/>
                    <a:pt x="3470" y="3835"/>
                    <a:pt x="3536" y="3768"/>
                  </a:cubicBezTo>
                  <a:cubicBezTo>
                    <a:pt x="3556" y="3749"/>
                    <a:pt x="3575" y="3741"/>
                    <a:pt x="3595" y="3741"/>
                  </a:cubicBezTo>
                  <a:cubicBezTo>
                    <a:pt x="3642" y="3741"/>
                    <a:pt x="3689" y="3788"/>
                    <a:pt x="3737" y="3835"/>
                  </a:cubicBezTo>
                  <a:cubicBezTo>
                    <a:pt x="3803" y="3868"/>
                    <a:pt x="3903" y="3868"/>
                    <a:pt x="3970" y="3935"/>
                  </a:cubicBezTo>
                  <a:cubicBezTo>
                    <a:pt x="4937" y="4602"/>
                    <a:pt x="5905" y="5269"/>
                    <a:pt x="6905" y="5970"/>
                  </a:cubicBezTo>
                  <a:cubicBezTo>
                    <a:pt x="7172" y="6137"/>
                    <a:pt x="7439" y="6337"/>
                    <a:pt x="7706" y="6504"/>
                  </a:cubicBezTo>
                  <a:cubicBezTo>
                    <a:pt x="7804" y="6565"/>
                    <a:pt x="7884" y="6595"/>
                    <a:pt x="7952" y="6595"/>
                  </a:cubicBezTo>
                  <a:cubicBezTo>
                    <a:pt x="8071" y="6595"/>
                    <a:pt x="8155" y="6506"/>
                    <a:pt x="8240" y="6337"/>
                  </a:cubicBezTo>
                  <a:cubicBezTo>
                    <a:pt x="8373" y="6003"/>
                    <a:pt x="8373" y="5703"/>
                    <a:pt x="8173" y="5403"/>
                  </a:cubicBezTo>
                  <a:cubicBezTo>
                    <a:pt x="8073" y="5303"/>
                    <a:pt x="8006" y="5203"/>
                    <a:pt x="7906" y="5069"/>
                  </a:cubicBezTo>
                  <a:cubicBezTo>
                    <a:pt x="7372" y="4335"/>
                    <a:pt x="6805" y="3568"/>
                    <a:pt x="6272" y="2801"/>
                  </a:cubicBezTo>
                  <a:cubicBezTo>
                    <a:pt x="6205" y="2734"/>
                    <a:pt x="6172" y="2668"/>
                    <a:pt x="6138" y="2601"/>
                  </a:cubicBezTo>
                  <a:cubicBezTo>
                    <a:pt x="6105" y="2568"/>
                    <a:pt x="6038" y="2501"/>
                    <a:pt x="6038" y="2501"/>
                  </a:cubicBezTo>
                  <a:cubicBezTo>
                    <a:pt x="6063" y="2464"/>
                    <a:pt x="6087" y="2450"/>
                    <a:pt x="6110" y="2450"/>
                  </a:cubicBezTo>
                  <a:cubicBezTo>
                    <a:pt x="6149" y="2450"/>
                    <a:pt x="6184" y="2492"/>
                    <a:pt x="6205" y="2534"/>
                  </a:cubicBezTo>
                  <a:cubicBezTo>
                    <a:pt x="6272" y="2568"/>
                    <a:pt x="6338" y="2634"/>
                    <a:pt x="6405" y="2668"/>
                  </a:cubicBezTo>
                  <a:cubicBezTo>
                    <a:pt x="6739" y="2834"/>
                    <a:pt x="7039" y="3001"/>
                    <a:pt x="7372" y="3135"/>
                  </a:cubicBezTo>
                  <a:cubicBezTo>
                    <a:pt x="8006" y="3435"/>
                    <a:pt x="8607" y="3735"/>
                    <a:pt x="9240" y="4035"/>
                  </a:cubicBezTo>
                  <a:cubicBezTo>
                    <a:pt x="9500" y="4122"/>
                    <a:pt x="9735" y="4209"/>
                    <a:pt x="10010" y="4209"/>
                  </a:cubicBezTo>
                  <a:cubicBezTo>
                    <a:pt x="10053" y="4209"/>
                    <a:pt x="10096" y="4206"/>
                    <a:pt x="10141" y="4202"/>
                  </a:cubicBezTo>
                  <a:cubicBezTo>
                    <a:pt x="10475" y="4169"/>
                    <a:pt x="10608" y="3902"/>
                    <a:pt x="10441" y="3602"/>
                  </a:cubicBezTo>
                  <a:cubicBezTo>
                    <a:pt x="10341" y="3502"/>
                    <a:pt x="10275" y="3368"/>
                    <a:pt x="10174" y="3301"/>
                  </a:cubicBezTo>
                  <a:cubicBezTo>
                    <a:pt x="9941" y="3101"/>
                    <a:pt x="9741" y="2934"/>
                    <a:pt x="9507" y="2801"/>
                  </a:cubicBezTo>
                  <a:cubicBezTo>
                    <a:pt x="8040" y="1800"/>
                    <a:pt x="6472" y="1033"/>
                    <a:pt x="4937" y="199"/>
                  </a:cubicBezTo>
                  <a:cubicBezTo>
                    <a:pt x="4837" y="132"/>
                    <a:pt x="4704" y="99"/>
                    <a:pt x="4570" y="32"/>
                  </a:cubicBezTo>
                  <a:cubicBezTo>
                    <a:pt x="4507" y="11"/>
                    <a:pt x="444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 rot="9900052">
              <a:off x="1292724" y="4634223"/>
              <a:ext cx="184829" cy="184814"/>
            </a:xfrm>
            <a:custGeom>
              <a:rect b="b" l="l" r="r" t="t"/>
              <a:pathLst>
                <a:path extrusionOk="0" fill="none" h="12109" w="12110">
                  <a:moveTo>
                    <a:pt x="1" y="0"/>
                  </a:moveTo>
                  <a:lnTo>
                    <a:pt x="12110" y="12109"/>
                  </a:ln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2">
  <p:cSld name="CUSTOM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4"/>
          <p:cNvSpPr txBox="1"/>
          <p:nvPr>
            <p:ph type="title"/>
          </p:nvPr>
        </p:nvSpPr>
        <p:spPr>
          <a:xfrm>
            <a:off x="597325" y="561675"/>
            <a:ext cx="33765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8" name="Google Shape;628;p34"/>
          <p:cNvSpPr txBox="1"/>
          <p:nvPr>
            <p:ph idx="1" type="subTitle"/>
          </p:nvPr>
        </p:nvSpPr>
        <p:spPr>
          <a:xfrm>
            <a:off x="597325" y="1444725"/>
            <a:ext cx="33765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  <p:sp>
        <p:nvSpPr>
          <p:cNvPr id="629" name="Google Shape;629;p34"/>
          <p:cNvSpPr/>
          <p:nvPr/>
        </p:nvSpPr>
        <p:spPr>
          <a:xfrm flipH="1" rot="10800000">
            <a:off x="8089465" y="4421461"/>
            <a:ext cx="265225" cy="295775"/>
          </a:xfrm>
          <a:custGeom>
            <a:rect b="b" l="l" r="r" t="t"/>
            <a:pathLst>
              <a:path extrusionOk="0" h="11831" w="10609">
                <a:moveTo>
                  <a:pt x="5538" y="3568"/>
                </a:moveTo>
                <a:cubicBezTo>
                  <a:pt x="5554" y="3585"/>
                  <a:pt x="5571" y="3585"/>
                  <a:pt x="5584" y="3585"/>
                </a:cubicBezTo>
                <a:cubicBezTo>
                  <a:pt x="5596" y="3585"/>
                  <a:pt x="5605" y="3585"/>
                  <a:pt x="5605" y="3602"/>
                </a:cubicBezTo>
                <a:cubicBezTo>
                  <a:pt x="5638" y="3635"/>
                  <a:pt x="5638" y="3668"/>
                  <a:pt x="5571" y="3702"/>
                </a:cubicBezTo>
                <a:cubicBezTo>
                  <a:pt x="5571" y="3702"/>
                  <a:pt x="5538" y="3668"/>
                  <a:pt x="5538" y="3635"/>
                </a:cubicBezTo>
                <a:cubicBezTo>
                  <a:pt x="5538" y="3635"/>
                  <a:pt x="5538" y="3602"/>
                  <a:pt x="5538" y="3568"/>
                </a:cubicBezTo>
                <a:close/>
                <a:moveTo>
                  <a:pt x="4382" y="0"/>
                </a:moveTo>
                <a:cubicBezTo>
                  <a:pt x="4250" y="0"/>
                  <a:pt x="4128" y="52"/>
                  <a:pt x="4037" y="166"/>
                </a:cubicBezTo>
                <a:cubicBezTo>
                  <a:pt x="3970" y="266"/>
                  <a:pt x="3903" y="333"/>
                  <a:pt x="3837" y="433"/>
                </a:cubicBezTo>
                <a:cubicBezTo>
                  <a:pt x="3603" y="833"/>
                  <a:pt x="3603" y="966"/>
                  <a:pt x="3903" y="1333"/>
                </a:cubicBezTo>
                <a:cubicBezTo>
                  <a:pt x="4337" y="1834"/>
                  <a:pt x="4737" y="2367"/>
                  <a:pt x="5138" y="2901"/>
                </a:cubicBezTo>
                <a:cubicBezTo>
                  <a:pt x="5238" y="3001"/>
                  <a:pt x="5304" y="3101"/>
                  <a:pt x="5338" y="3235"/>
                </a:cubicBezTo>
                <a:cubicBezTo>
                  <a:pt x="5371" y="3268"/>
                  <a:pt x="5338" y="3368"/>
                  <a:pt x="5304" y="3401"/>
                </a:cubicBezTo>
                <a:cubicBezTo>
                  <a:pt x="5271" y="3401"/>
                  <a:pt x="5204" y="3435"/>
                  <a:pt x="5171" y="3435"/>
                </a:cubicBezTo>
                <a:cubicBezTo>
                  <a:pt x="4971" y="3401"/>
                  <a:pt x="4837" y="3268"/>
                  <a:pt x="4671" y="3135"/>
                </a:cubicBezTo>
                <a:cubicBezTo>
                  <a:pt x="4137" y="2734"/>
                  <a:pt x="3603" y="2334"/>
                  <a:pt x="3069" y="1934"/>
                </a:cubicBezTo>
                <a:cubicBezTo>
                  <a:pt x="2903" y="1800"/>
                  <a:pt x="2736" y="1667"/>
                  <a:pt x="2536" y="1567"/>
                </a:cubicBezTo>
                <a:cubicBezTo>
                  <a:pt x="2405" y="1502"/>
                  <a:pt x="2300" y="1467"/>
                  <a:pt x="2207" y="1467"/>
                </a:cubicBezTo>
                <a:cubicBezTo>
                  <a:pt x="2061" y="1467"/>
                  <a:pt x="1944" y="1551"/>
                  <a:pt x="1802" y="1734"/>
                </a:cubicBezTo>
                <a:cubicBezTo>
                  <a:pt x="1402" y="2301"/>
                  <a:pt x="1468" y="2501"/>
                  <a:pt x="1802" y="2934"/>
                </a:cubicBezTo>
                <a:cubicBezTo>
                  <a:pt x="2002" y="3201"/>
                  <a:pt x="2202" y="3502"/>
                  <a:pt x="2402" y="3802"/>
                </a:cubicBezTo>
                <a:cubicBezTo>
                  <a:pt x="2969" y="4702"/>
                  <a:pt x="3603" y="5536"/>
                  <a:pt x="4070" y="6504"/>
                </a:cubicBezTo>
                <a:cubicBezTo>
                  <a:pt x="4137" y="6537"/>
                  <a:pt x="4170" y="6637"/>
                  <a:pt x="4137" y="6704"/>
                </a:cubicBezTo>
                <a:cubicBezTo>
                  <a:pt x="4117" y="6723"/>
                  <a:pt x="4098" y="6731"/>
                  <a:pt x="4078" y="6731"/>
                </a:cubicBezTo>
                <a:cubicBezTo>
                  <a:pt x="4031" y="6731"/>
                  <a:pt x="3984" y="6684"/>
                  <a:pt x="3937" y="6637"/>
                </a:cubicBezTo>
                <a:cubicBezTo>
                  <a:pt x="3670" y="6570"/>
                  <a:pt x="3436" y="6370"/>
                  <a:pt x="3203" y="6237"/>
                </a:cubicBezTo>
                <a:cubicBezTo>
                  <a:pt x="2669" y="5870"/>
                  <a:pt x="2169" y="5503"/>
                  <a:pt x="1635" y="5169"/>
                </a:cubicBezTo>
                <a:cubicBezTo>
                  <a:pt x="1435" y="5036"/>
                  <a:pt x="1268" y="4903"/>
                  <a:pt x="1068" y="4802"/>
                </a:cubicBezTo>
                <a:cubicBezTo>
                  <a:pt x="965" y="4751"/>
                  <a:pt x="872" y="4724"/>
                  <a:pt x="785" y="4724"/>
                </a:cubicBezTo>
                <a:cubicBezTo>
                  <a:pt x="647" y="4724"/>
                  <a:pt x="524" y="4792"/>
                  <a:pt x="401" y="4936"/>
                </a:cubicBezTo>
                <a:cubicBezTo>
                  <a:pt x="301" y="5036"/>
                  <a:pt x="234" y="5169"/>
                  <a:pt x="167" y="5269"/>
                </a:cubicBezTo>
                <a:cubicBezTo>
                  <a:pt x="34" y="5470"/>
                  <a:pt x="1" y="5703"/>
                  <a:pt x="134" y="5903"/>
                </a:cubicBezTo>
                <a:cubicBezTo>
                  <a:pt x="201" y="6003"/>
                  <a:pt x="234" y="6103"/>
                  <a:pt x="301" y="6203"/>
                </a:cubicBezTo>
                <a:cubicBezTo>
                  <a:pt x="1335" y="7905"/>
                  <a:pt x="2402" y="9573"/>
                  <a:pt x="3470" y="11274"/>
                </a:cubicBezTo>
                <a:cubicBezTo>
                  <a:pt x="3570" y="11474"/>
                  <a:pt x="3737" y="11607"/>
                  <a:pt x="3903" y="11774"/>
                </a:cubicBezTo>
                <a:cubicBezTo>
                  <a:pt x="3941" y="11812"/>
                  <a:pt x="3988" y="11830"/>
                  <a:pt x="4035" y="11830"/>
                </a:cubicBezTo>
                <a:cubicBezTo>
                  <a:pt x="4114" y="11830"/>
                  <a:pt x="4195" y="11778"/>
                  <a:pt x="4237" y="11674"/>
                </a:cubicBezTo>
                <a:cubicBezTo>
                  <a:pt x="4304" y="11541"/>
                  <a:pt x="4304" y="11407"/>
                  <a:pt x="4237" y="11274"/>
                </a:cubicBezTo>
                <a:cubicBezTo>
                  <a:pt x="4137" y="11074"/>
                  <a:pt x="4037" y="10840"/>
                  <a:pt x="3937" y="10607"/>
                </a:cubicBezTo>
                <a:cubicBezTo>
                  <a:pt x="3303" y="9539"/>
                  <a:pt x="2669" y="8472"/>
                  <a:pt x="2035" y="7371"/>
                </a:cubicBezTo>
                <a:cubicBezTo>
                  <a:pt x="1902" y="7204"/>
                  <a:pt x="1768" y="7004"/>
                  <a:pt x="1768" y="6771"/>
                </a:cubicBezTo>
                <a:cubicBezTo>
                  <a:pt x="1702" y="6737"/>
                  <a:pt x="1635" y="6670"/>
                  <a:pt x="1735" y="6604"/>
                </a:cubicBezTo>
                <a:cubicBezTo>
                  <a:pt x="1768" y="6604"/>
                  <a:pt x="1802" y="6670"/>
                  <a:pt x="1869" y="6704"/>
                </a:cubicBezTo>
                <a:cubicBezTo>
                  <a:pt x="2102" y="6837"/>
                  <a:pt x="2336" y="6937"/>
                  <a:pt x="2569" y="7104"/>
                </a:cubicBezTo>
                <a:cubicBezTo>
                  <a:pt x="3403" y="7671"/>
                  <a:pt x="4204" y="8238"/>
                  <a:pt x="5037" y="8805"/>
                </a:cubicBezTo>
                <a:cubicBezTo>
                  <a:pt x="5204" y="8905"/>
                  <a:pt x="5404" y="9039"/>
                  <a:pt x="5605" y="9139"/>
                </a:cubicBezTo>
                <a:cubicBezTo>
                  <a:pt x="5658" y="9171"/>
                  <a:pt x="5708" y="9186"/>
                  <a:pt x="5756" y="9186"/>
                </a:cubicBezTo>
                <a:cubicBezTo>
                  <a:pt x="5857" y="9186"/>
                  <a:pt x="5947" y="9119"/>
                  <a:pt x="6038" y="9005"/>
                </a:cubicBezTo>
                <a:cubicBezTo>
                  <a:pt x="6272" y="8639"/>
                  <a:pt x="6238" y="8272"/>
                  <a:pt x="6005" y="7905"/>
                </a:cubicBezTo>
                <a:cubicBezTo>
                  <a:pt x="5504" y="7137"/>
                  <a:pt x="5004" y="6337"/>
                  <a:pt x="4504" y="5503"/>
                </a:cubicBezTo>
                <a:cubicBezTo>
                  <a:pt x="4204" y="5003"/>
                  <a:pt x="3803" y="4536"/>
                  <a:pt x="3603" y="3935"/>
                </a:cubicBezTo>
                <a:cubicBezTo>
                  <a:pt x="3536" y="3902"/>
                  <a:pt x="3470" y="3835"/>
                  <a:pt x="3536" y="3768"/>
                </a:cubicBezTo>
                <a:cubicBezTo>
                  <a:pt x="3556" y="3749"/>
                  <a:pt x="3575" y="3741"/>
                  <a:pt x="3595" y="3741"/>
                </a:cubicBezTo>
                <a:cubicBezTo>
                  <a:pt x="3642" y="3741"/>
                  <a:pt x="3689" y="3788"/>
                  <a:pt x="3737" y="3835"/>
                </a:cubicBezTo>
                <a:cubicBezTo>
                  <a:pt x="3803" y="3868"/>
                  <a:pt x="3903" y="3868"/>
                  <a:pt x="3970" y="3935"/>
                </a:cubicBezTo>
                <a:cubicBezTo>
                  <a:pt x="4937" y="4602"/>
                  <a:pt x="5905" y="5269"/>
                  <a:pt x="6905" y="5970"/>
                </a:cubicBezTo>
                <a:cubicBezTo>
                  <a:pt x="7172" y="6137"/>
                  <a:pt x="7439" y="6337"/>
                  <a:pt x="7706" y="6504"/>
                </a:cubicBezTo>
                <a:cubicBezTo>
                  <a:pt x="7804" y="6565"/>
                  <a:pt x="7884" y="6595"/>
                  <a:pt x="7952" y="6595"/>
                </a:cubicBezTo>
                <a:cubicBezTo>
                  <a:pt x="8071" y="6595"/>
                  <a:pt x="8155" y="6506"/>
                  <a:pt x="8240" y="6337"/>
                </a:cubicBezTo>
                <a:cubicBezTo>
                  <a:pt x="8373" y="6003"/>
                  <a:pt x="8373" y="5703"/>
                  <a:pt x="8173" y="5403"/>
                </a:cubicBezTo>
                <a:cubicBezTo>
                  <a:pt x="8073" y="5303"/>
                  <a:pt x="8006" y="5203"/>
                  <a:pt x="7906" y="5069"/>
                </a:cubicBezTo>
                <a:cubicBezTo>
                  <a:pt x="7372" y="4335"/>
                  <a:pt x="6805" y="3568"/>
                  <a:pt x="6272" y="2801"/>
                </a:cubicBezTo>
                <a:cubicBezTo>
                  <a:pt x="6205" y="2734"/>
                  <a:pt x="6172" y="2668"/>
                  <a:pt x="6138" y="2601"/>
                </a:cubicBezTo>
                <a:cubicBezTo>
                  <a:pt x="6105" y="2568"/>
                  <a:pt x="6038" y="2501"/>
                  <a:pt x="6038" y="2501"/>
                </a:cubicBezTo>
                <a:cubicBezTo>
                  <a:pt x="6063" y="2464"/>
                  <a:pt x="6087" y="2450"/>
                  <a:pt x="6110" y="2450"/>
                </a:cubicBezTo>
                <a:cubicBezTo>
                  <a:pt x="6149" y="2450"/>
                  <a:pt x="6184" y="2492"/>
                  <a:pt x="6205" y="2534"/>
                </a:cubicBezTo>
                <a:cubicBezTo>
                  <a:pt x="6272" y="2568"/>
                  <a:pt x="6338" y="2634"/>
                  <a:pt x="6405" y="2668"/>
                </a:cubicBezTo>
                <a:cubicBezTo>
                  <a:pt x="6739" y="2834"/>
                  <a:pt x="7039" y="3001"/>
                  <a:pt x="7372" y="3135"/>
                </a:cubicBezTo>
                <a:cubicBezTo>
                  <a:pt x="8006" y="3435"/>
                  <a:pt x="8607" y="3735"/>
                  <a:pt x="9240" y="4035"/>
                </a:cubicBezTo>
                <a:cubicBezTo>
                  <a:pt x="9500" y="4122"/>
                  <a:pt x="9735" y="4209"/>
                  <a:pt x="10010" y="4209"/>
                </a:cubicBezTo>
                <a:cubicBezTo>
                  <a:pt x="10053" y="4209"/>
                  <a:pt x="10096" y="4206"/>
                  <a:pt x="10141" y="4202"/>
                </a:cubicBezTo>
                <a:cubicBezTo>
                  <a:pt x="10475" y="4169"/>
                  <a:pt x="10608" y="3902"/>
                  <a:pt x="10441" y="3602"/>
                </a:cubicBezTo>
                <a:cubicBezTo>
                  <a:pt x="10341" y="3502"/>
                  <a:pt x="10275" y="3368"/>
                  <a:pt x="10174" y="3301"/>
                </a:cubicBezTo>
                <a:cubicBezTo>
                  <a:pt x="9941" y="3101"/>
                  <a:pt x="9741" y="2934"/>
                  <a:pt x="9507" y="2801"/>
                </a:cubicBezTo>
                <a:cubicBezTo>
                  <a:pt x="8040" y="1800"/>
                  <a:pt x="6472" y="1033"/>
                  <a:pt x="4937" y="199"/>
                </a:cubicBezTo>
                <a:cubicBezTo>
                  <a:pt x="4837" y="132"/>
                  <a:pt x="4704" y="99"/>
                  <a:pt x="4570" y="32"/>
                </a:cubicBezTo>
                <a:cubicBezTo>
                  <a:pt x="4507" y="11"/>
                  <a:pt x="4444" y="0"/>
                  <a:pt x="4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4"/>
          <p:cNvSpPr/>
          <p:nvPr/>
        </p:nvSpPr>
        <p:spPr>
          <a:xfrm flipH="1" rot="-10433070">
            <a:off x="302030" y="586642"/>
            <a:ext cx="282622" cy="252910"/>
          </a:xfrm>
          <a:custGeom>
            <a:rect b="b" l="l" r="r" t="t"/>
            <a:pathLst>
              <a:path extrusionOk="0" h="23791" w="26586">
                <a:moveTo>
                  <a:pt x="13293" y="0"/>
                </a:moveTo>
                <a:cubicBezTo>
                  <a:pt x="8200" y="0"/>
                  <a:pt x="3482" y="3298"/>
                  <a:pt x="1901" y="8420"/>
                </a:cubicBezTo>
                <a:cubicBezTo>
                  <a:pt x="0" y="14725"/>
                  <a:pt x="3536" y="21363"/>
                  <a:pt x="9807" y="23264"/>
                </a:cubicBezTo>
                <a:cubicBezTo>
                  <a:pt x="10970" y="23621"/>
                  <a:pt x="12144" y="23790"/>
                  <a:pt x="13297" y="23790"/>
                </a:cubicBezTo>
                <a:cubicBezTo>
                  <a:pt x="18399" y="23790"/>
                  <a:pt x="23100" y="20473"/>
                  <a:pt x="24651" y="15358"/>
                </a:cubicBezTo>
                <a:cubicBezTo>
                  <a:pt x="26586" y="9087"/>
                  <a:pt x="23050" y="2416"/>
                  <a:pt x="16745" y="514"/>
                </a:cubicBezTo>
                <a:cubicBezTo>
                  <a:pt x="15597" y="166"/>
                  <a:pt x="14435" y="0"/>
                  <a:pt x="13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 rot="10800000">
            <a:off x="8640754" y="4112444"/>
            <a:ext cx="165980" cy="165995"/>
            <a:chOff x="3658337" y="4664422"/>
            <a:chExt cx="165980" cy="165995"/>
          </a:xfrm>
        </p:grpSpPr>
        <p:sp>
          <p:nvSpPr>
            <p:cNvPr id="632" name="Google Shape;632;p34"/>
            <p:cNvSpPr/>
            <p:nvPr/>
          </p:nvSpPr>
          <p:spPr>
            <a:xfrm>
              <a:off x="3658337" y="4664422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0" y="1"/>
                  </a:moveTo>
                  <a:lnTo>
                    <a:pt x="10874" y="10875"/>
                  </a:lnTo>
                </a:path>
              </a:pathLst>
            </a:custGeom>
            <a:solidFill>
              <a:schemeClr val="lt2"/>
            </a:solidFill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658337" y="4664422"/>
              <a:ext cx="165980" cy="165995"/>
            </a:xfrm>
            <a:custGeom>
              <a:rect b="b" l="l" r="r" t="t"/>
              <a:pathLst>
                <a:path extrusionOk="0" fill="none" h="10876" w="10875">
                  <a:moveTo>
                    <a:pt x="10874" y="1"/>
                  </a:moveTo>
                  <a:lnTo>
                    <a:pt x="0" y="10875"/>
                  </a:lnTo>
                </a:path>
              </a:pathLst>
            </a:custGeom>
            <a:solidFill>
              <a:schemeClr val="lt2"/>
            </a:solidFill>
            <a:ln cap="rnd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34"/>
          <p:cNvSpPr/>
          <p:nvPr/>
        </p:nvSpPr>
        <p:spPr>
          <a:xfrm rot="10800000">
            <a:off x="361920" y="306244"/>
            <a:ext cx="602304" cy="63660"/>
          </a:xfrm>
          <a:custGeom>
            <a:rect b="b" l="l" r="r" t="t"/>
            <a:pathLst>
              <a:path extrusionOk="0" fill="none" h="4171" w="39463">
                <a:moveTo>
                  <a:pt x="1" y="1"/>
                </a:moveTo>
                <a:cubicBezTo>
                  <a:pt x="3937" y="1"/>
                  <a:pt x="3937" y="4170"/>
                  <a:pt x="7873" y="4170"/>
                </a:cubicBezTo>
                <a:cubicBezTo>
                  <a:pt x="11842" y="4170"/>
                  <a:pt x="11842" y="1"/>
                  <a:pt x="15779" y="1"/>
                </a:cubicBezTo>
                <a:cubicBezTo>
                  <a:pt x="19715" y="1"/>
                  <a:pt x="19715" y="4170"/>
                  <a:pt x="23684" y="4170"/>
                </a:cubicBezTo>
                <a:cubicBezTo>
                  <a:pt x="27620" y="4170"/>
                  <a:pt x="27620" y="1"/>
                  <a:pt x="31556" y="1"/>
                </a:cubicBezTo>
                <a:cubicBezTo>
                  <a:pt x="35526" y="1"/>
                  <a:pt x="35526" y="4170"/>
                  <a:pt x="39462" y="4170"/>
                </a:cubicBezTo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4"/>
          <p:cNvSpPr/>
          <p:nvPr/>
        </p:nvSpPr>
        <p:spPr>
          <a:xfrm rot="-6299948">
            <a:off x="8696603" y="699023"/>
            <a:ext cx="184829" cy="184814"/>
          </a:xfrm>
          <a:custGeom>
            <a:rect b="b" l="l" r="r" t="t"/>
            <a:pathLst>
              <a:path extrusionOk="0" fill="none" h="12109" w="12110">
                <a:moveTo>
                  <a:pt x="1" y="0"/>
                </a:moveTo>
                <a:lnTo>
                  <a:pt x="12110" y="12109"/>
                </a:lnTo>
              </a:path>
            </a:pathLst>
          </a:custGeom>
          <a:noFill/>
          <a:ln cap="rnd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4"/>
          <p:cNvSpPr/>
          <p:nvPr/>
        </p:nvSpPr>
        <p:spPr>
          <a:xfrm flipH="1" rot="-5033098">
            <a:off x="8598291" y="4536138"/>
            <a:ext cx="250888" cy="250213"/>
          </a:xfrm>
          <a:custGeom>
            <a:rect b="b" l="l" r="r" t="t"/>
            <a:pathLst>
              <a:path extrusionOk="0" fill="none" h="11676" w="11709">
                <a:moveTo>
                  <a:pt x="11709" y="5838"/>
                </a:moveTo>
                <a:cubicBezTo>
                  <a:pt x="11709" y="9074"/>
                  <a:pt x="9073" y="11676"/>
                  <a:pt x="5838" y="11676"/>
                </a:cubicBezTo>
                <a:cubicBezTo>
                  <a:pt x="2635" y="11676"/>
                  <a:pt x="0" y="9074"/>
                  <a:pt x="0" y="5838"/>
                </a:cubicBezTo>
                <a:cubicBezTo>
                  <a:pt x="0" y="2603"/>
                  <a:pt x="2635" y="1"/>
                  <a:pt x="5838" y="1"/>
                </a:cubicBezTo>
                <a:cubicBezTo>
                  <a:pt x="9073" y="1"/>
                  <a:pt x="11709" y="2603"/>
                  <a:pt x="11709" y="5838"/>
                </a:cubicBezTo>
                <a:close/>
              </a:path>
            </a:pathLst>
          </a:custGeom>
          <a:noFill/>
          <a:ln cap="rnd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4"/>
          <p:cNvSpPr/>
          <p:nvPr/>
        </p:nvSpPr>
        <p:spPr>
          <a:xfrm flipH="1" rot="5400000">
            <a:off x="8380043" y="306257"/>
            <a:ext cx="295803" cy="295803"/>
          </a:xfrm>
          <a:custGeom>
            <a:rect b="b" l="l" r="r" t="t"/>
            <a:pathLst>
              <a:path extrusionOk="0" fill="none" h="19381" w="19381">
                <a:moveTo>
                  <a:pt x="0" y="9674"/>
                </a:moveTo>
                <a:lnTo>
                  <a:pt x="9674" y="0"/>
                </a:lnTo>
                <a:lnTo>
                  <a:pt x="19381" y="9674"/>
                </a:lnTo>
                <a:lnTo>
                  <a:pt x="9674" y="19381"/>
                </a:lnTo>
                <a:close/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matic SC"/>
              <a:buNone/>
              <a:defRPr b="1" sz="4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matic SC"/>
              <a:buNone/>
              <a:defRPr b="1" sz="4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matic SC"/>
              <a:buNone/>
              <a:defRPr b="1" sz="4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matic SC"/>
              <a:buNone/>
              <a:defRPr b="1" sz="4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matic SC"/>
              <a:buNone/>
              <a:defRPr b="1" sz="4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matic SC"/>
              <a:buNone/>
              <a:defRPr b="1" sz="4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matic SC"/>
              <a:buNone/>
              <a:defRPr b="1" sz="4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matic SC"/>
              <a:buNone/>
              <a:defRPr b="1" sz="4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matic SC"/>
              <a:buNone/>
              <a:defRPr b="1" sz="4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49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79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jira-manual.codecool.metastage.net/secure/RapidBoard.jspa?rapidView=383&amp;projectKey=JW&amp;view=reporting&amp;chart=burnupChart&amp;sprint=11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6"/>
          <p:cNvSpPr txBox="1"/>
          <p:nvPr>
            <p:ph type="ctrTitle"/>
          </p:nvPr>
        </p:nvSpPr>
        <p:spPr>
          <a:xfrm>
            <a:off x="1958775" y="1873050"/>
            <a:ext cx="5226300" cy="8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Jirassic World</a:t>
            </a:r>
            <a:endParaRPr/>
          </a:p>
        </p:txBody>
      </p:sp>
      <p:sp>
        <p:nvSpPr>
          <p:cNvPr id="644" name="Google Shape;644;p36"/>
          <p:cNvSpPr txBox="1"/>
          <p:nvPr>
            <p:ph idx="1" type="subTitle"/>
          </p:nvPr>
        </p:nvSpPr>
        <p:spPr>
          <a:xfrm>
            <a:off x="1916400" y="2670763"/>
            <a:ext cx="53112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Egy regressziós tesztelés története</a:t>
            </a:r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2326525" y="5914075"/>
            <a:ext cx="74175" cy="57150"/>
          </a:xfrm>
          <a:custGeom>
            <a:rect b="b" l="l" r="r" t="t"/>
            <a:pathLst>
              <a:path extrusionOk="0" h="2286" w="2967">
                <a:moveTo>
                  <a:pt x="1825" y="1"/>
                </a:moveTo>
                <a:cubicBezTo>
                  <a:pt x="979" y="1"/>
                  <a:pt x="0" y="942"/>
                  <a:pt x="565" y="1822"/>
                </a:cubicBezTo>
                <a:cubicBezTo>
                  <a:pt x="770" y="2158"/>
                  <a:pt x="1101" y="2285"/>
                  <a:pt x="1446" y="2285"/>
                </a:cubicBezTo>
                <a:cubicBezTo>
                  <a:pt x="1717" y="2285"/>
                  <a:pt x="1998" y="2207"/>
                  <a:pt x="2233" y="2089"/>
                </a:cubicBezTo>
                <a:cubicBezTo>
                  <a:pt x="2666" y="1822"/>
                  <a:pt x="2966" y="1389"/>
                  <a:pt x="2766" y="755"/>
                </a:cubicBezTo>
                <a:cubicBezTo>
                  <a:pt x="2604" y="216"/>
                  <a:pt x="2230" y="1"/>
                  <a:pt x="1825" y="1"/>
                </a:cubicBezTo>
                <a:close/>
              </a:path>
            </a:pathLst>
          </a:custGeom>
          <a:solidFill>
            <a:srgbClr val="75E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/>
          <p:nvPr/>
        </p:nvSpPr>
        <p:spPr>
          <a:xfrm>
            <a:off x="12522425" y="5898850"/>
            <a:ext cx="107075" cy="92325"/>
          </a:xfrm>
          <a:custGeom>
            <a:rect b="b" l="l" r="r" t="t"/>
            <a:pathLst>
              <a:path extrusionOk="0" h="3693" w="4283">
                <a:moveTo>
                  <a:pt x="2388" y="1"/>
                </a:moveTo>
                <a:cubicBezTo>
                  <a:pt x="2030" y="1"/>
                  <a:pt x="1671" y="85"/>
                  <a:pt x="1368" y="230"/>
                </a:cubicBezTo>
                <a:cubicBezTo>
                  <a:pt x="334" y="730"/>
                  <a:pt x="1" y="1597"/>
                  <a:pt x="334" y="2798"/>
                </a:cubicBezTo>
                <a:cubicBezTo>
                  <a:pt x="401" y="2998"/>
                  <a:pt x="434" y="3165"/>
                  <a:pt x="568" y="3299"/>
                </a:cubicBezTo>
                <a:cubicBezTo>
                  <a:pt x="734" y="3499"/>
                  <a:pt x="968" y="3599"/>
                  <a:pt x="1201" y="3666"/>
                </a:cubicBezTo>
                <a:cubicBezTo>
                  <a:pt x="1301" y="3684"/>
                  <a:pt x="1407" y="3692"/>
                  <a:pt x="1519" y="3692"/>
                </a:cubicBezTo>
                <a:cubicBezTo>
                  <a:pt x="2645" y="3692"/>
                  <a:pt x="4283" y="2796"/>
                  <a:pt x="4070" y="1431"/>
                </a:cubicBezTo>
                <a:cubicBezTo>
                  <a:pt x="4070" y="1230"/>
                  <a:pt x="4003" y="1064"/>
                  <a:pt x="3937" y="897"/>
                </a:cubicBezTo>
                <a:cubicBezTo>
                  <a:pt x="3639" y="259"/>
                  <a:pt x="3016" y="1"/>
                  <a:pt x="2388" y="1"/>
                </a:cubicBezTo>
                <a:close/>
              </a:path>
            </a:pathLst>
          </a:custGeom>
          <a:solidFill>
            <a:srgbClr val="75E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6"/>
          <p:cNvSpPr/>
          <p:nvPr/>
        </p:nvSpPr>
        <p:spPr>
          <a:xfrm>
            <a:off x="12158075" y="5880450"/>
            <a:ext cx="80850" cy="59325"/>
          </a:xfrm>
          <a:custGeom>
            <a:rect b="b" l="l" r="r" t="t"/>
            <a:pathLst>
              <a:path extrusionOk="0" h="2373" w="3234">
                <a:moveTo>
                  <a:pt x="1366" y="0"/>
                </a:moveTo>
                <a:cubicBezTo>
                  <a:pt x="756" y="0"/>
                  <a:pt x="229" y="323"/>
                  <a:pt x="98" y="1166"/>
                </a:cubicBezTo>
                <a:cubicBezTo>
                  <a:pt x="0" y="2018"/>
                  <a:pt x="826" y="2372"/>
                  <a:pt x="1617" y="2372"/>
                </a:cubicBezTo>
                <a:cubicBezTo>
                  <a:pt x="1910" y="2372"/>
                  <a:pt x="2198" y="2324"/>
                  <a:pt x="2433" y="2233"/>
                </a:cubicBezTo>
                <a:cubicBezTo>
                  <a:pt x="2766" y="2100"/>
                  <a:pt x="3066" y="1766"/>
                  <a:pt x="3133" y="1366"/>
                </a:cubicBezTo>
                <a:cubicBezTo>
                  <a:pt x="3233" y="565"/>
                  <a:pt x="2433" y="165"/>
                  <a:pt x="1865" y="65"/>
                </a:cubicBezTo>
                <a:cubicBezTo>
                  <a:pt x="1697" y="23"/>
                  <a:pt x="1529" y="0"/>
                  <a:pt x="1366" y="0"/>
                </a:cubicBezTo>
                <a:close/>
              </a:path>
            </a:pathLst>
          </a:custGeom>
          <a:solidFill>
            <a:srgbClr val="75E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6"/>
          <p:cNvSpPr/>
          <p:nvPr/>
        </p:nvSpPr>
        <p:spPr>
          <a:xfrm>
            <a:off x="12113800" y="5671575"/>
            <a:ext cx="202675" cy="314450"/>
          </a:xfrm>
          <a:custGeom>
            <a:rect b="b" l="l" r="r" t="t"/>
            <a:pathLst>
              <a:path extrusionOk="0" h="12578" w="8107">
                <a:moveTo>
                  <a:pt x="4889" y="0"/>
                </a:moveTo>
                <a:cubicBezTo>
                  <a:pt x="4525" y="0"/>
                  <a:pt x="4157" y="77"/>
                  <a:pt x="3803" y="248"/>
                </a:cubicBezTo>
                <a:cubicBezTo>
                  <a:pt x="1435" y="1415"/>
                  <a:pt x="468" y="6118"/>
                  <a:pt x="167" y="8387"/>
                </a:cubicBezTo>
                <a:cubicBezTo>
                  <a:pt x="1" y="9721"/>
                  <a:pt x="34" y="11322"/>
                  <a:pt x="1101" y="12123"/>
                </a:cubicBezTo>
                <a:cubicBezTo>
                  <a:pt x="1516" y="12434"/>
                  <a:pt x="2034" y="12577"/>
                  <a:pt x="2558" y="12577"/>
                </a:cubicBezTo>
                <a:cubicBezTo>
                  <a:pt x="2878" y="12577"/>
                  <a:pt x="3200" y="12524"/>
                  <a:pt x="3503" y="12423"/>
                </a:cubicBezTo>
                <a:cubicBezTo>
                  <a:pt x="4304" y="12156"/>
                  <a:pt x="4971" y="11622"/>
                  <a:pt x="5504" y="10955"/>
                </a:cubicBezTo>
                <a:cubicBezTo>
                  <a:pt x="6972" y="9221"/>
                  <a:pt x="7573" y="6886"/>
                  <a:pt x="7940" y="4617"/>
                </a:cubicBezTo>
                <a:cubicBezTo>
                  <a:pt x="8040" y="3950"/>
                  <a:pt x="8106" y="3250"/>
                  <a:pt x="7973" y="2583"/>
                </a:cubicBezTo>
                <a:cubicBezTo>
                  <a:pt x="7681" y="1175"/>
                  <a:pt x="6311" y="0"/>
                  <a:pt x="4889" y="0"/>
                </a:cubicBezTo>
                <a:close/>
              </a:path>
            </a:pathLst>
          </a:custGeom>
          <a:solidFill>
            <a:srgbClr val="3BC8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36"/>
          <p:cNvGrpSpPr/>
          <p:nvPr/>
        </p:nvGrpSpPr>
        <p:grpSpPr>
          <a:xfrm>
            <a:off x="6687756" y="405074"/>
            <a:ext cx="1833209" cy="1373909"/>
            <a:chOff x="6328425" y="277188"/>
            <a:chExt cx="2079175" cy="1558250"/>
          </a:xfrm>
        </p:grpSpPr>
        <p:sp>
          <p:nvSpPr>
            <p:cNvPr id="650" name="Google Shape;650;p36"/>
            <p:cNvSpPr/>
            <p:nvPr/>
          </p:nvSpPr>
          <p:spPr>
            <a:xfrm>
              <a:off x="6362600" y="331538"/>
              <a:ext cx="2045000" cy="1503900"/>
            </a:xfrm>
            <a:custGeom>
              <a:rect b="b" l="l" r="r" t="t"/>
              <a:pathLst>
                <a:path extrusionOk="0" h="60156" w="81800">
                  <a:moveTo>
                    <a:pt x="61978" y="1"/>
                  </a:moveTo>
                  <a:cubicBezTo>
                    <a:pt x="61527" y="1"/>
                    <a:pt x="61092" y="34"/>
                    <a:pt x="60678" y="102"/>
                  </a:cubicBezTo>
                  <a:cubicBezTo>
                    <a:pt x="53205" y="1337"/>
                    <a:pt x="46534" y="7541"/>
                    <a:pt x="46534" y="7541"/>
                  </a:cubicBezTo>
                  <a:lnTo>
                    <a:pt x="46134" y="5907"/>
                  </a:lnTo>
                  <a:cubicBezTo>
                    <a:pt x="46134" y="5907"/>
                    <a:pt x="46592" y="4792"/>
                    <a:pt x="46200" y="4792"/>
                  </a:cubicBezTo>
                  <a:cubicBezTo>
                    <a:pt x="46085" y="4792"/>
                    <a:pt x="45896" y="4889"/>
                    <a:pt x="45600" y="5139"/>
                  </a:cubicBezTo>
                  <a:cubicBezTo>
                    <a:pt x="44407" y="6119"/>
                    <a:pt x="44308" y="6228"/>
                    <a:pt x="44300" y="6239"/>
                  </a:cubicBezTo>
                  <a:lnTo>
                    <a:pt x="44300" y="6239"/>
                  </a:lnTo>
                  <a:cubicBezTo>
                    <a:pt x="44328" y="6192"/>
                    <a:pt x="45134" y="4805"/>
                    <a:pt x="44392" y="4805"/>
                  </a:cubicBezTo>
                  <a:cubicBezTo>
                    <a:pt x="44384" y="4805"/>
                    <a:pt x="44375" y="4805"/>
                    <a:pt x="44366" y="4806"/>
                  </a:cubicBezTo>
                  <a:cubicBezTo>
                    <a:pt x="43565" y="4873"/>
                    <a:pt x="42665" y="6073"/>
                    <a:pt x="43432" y="8175"/>
                  </a:cubicBezTo>
                  <a:cubicBezTo>
                    <a:pt x="44199" y="10276"/>
                    <a:pt x="44699" y="11944"/>
                    <a:pt x="43565" y="16181"/>
                  </a:cubicBezTo>
                  <a:cubicBezTo>
                    <a:pt x="42464" y="20417"/>
                    <a:pt x="42064" y="23753"/>
                    <a:pt x="39462" y="24653"/>
                  </a:cubicBezTo>
                  <a:cubicBezTo>
                    <a:pt x="38523" y="24967"/>
                    <a:pt x="37501" y="25067"/>
                    <a:pt x="36578" y="25067"/>
                  </a:cubicBezTo>
                  <a:cubicBezTo>
                    <a:pt x="34946" y="25067"/>
                    <a:pt x="33625" y="24753"/>
                    <a:pt x="33625" y="24753"/>
                  </a:cubicBezTo>
                  <a:cubicBezTo>
                    <a:pt x="33625" y="24753"/>
                    <a:pt x="33725" y="21451"/>
                    <a:pt x="32724" y="19683"/>
                  </a:cubicBezTo>
                  <a:lnTo>
                    <a:pt x="32724" y="19683"/>
                  </a:lnTo>
                  <a:cubicBezTo>
                    <a:pt x="32868" y="19701"/>
                    <a:pt x="33104" y="19713"/>
                    <a:pt x="33394" y="19713"/>
                  </a:cubicBezTo>
                  <a:cubicBezTo>
                    <a:pt x="34718" y="19713"/>
                    <a:pt x="37179" y="19473"/>
                    <a:pt x="37261" y="18516"/>
                  </a:cubicBezTo>
                  <a:cubicBezTo>
                    <a:pt x="37361" y="17382"/>
                    <a:pt x="22550" y="12912"/>
                    <a:pt x="22550" y="12912"/>
                  </a:cubicBezTo>
                  <a:lnTo>
                    <a:pt x="18147" y="11911"/>
                  </a:lnTo>
                  <a:cubicBezTo>
                    <a:pt x="18147" y="11911"/>
                    <a:pt x="14244" y="7908"/>
                    <a:pt x="11576" y="7408"/>
                  </a:cubicBezTo>
                  <a:cubicBezTo>
                    <a:pt x="11187" y="7335"/>
                    <a:pt x="10786" y="7304"/>
                    <a:pt x="10386" y="7304"/>
                  </a:cubicBezTo>
                  <a:cubicBezTo>
                    <a:pt x="8033" y="7304"/>
                    <a:pt x="5672" y="8375"/>
                    <a:pt x="5672" y="8375"/>
                  </a:cubicBezTo>
                  <a:cubicBezTo>
                    <a:pt x="5672" y="8375"/>
                    <a:pt x="5487" y="8345"/>
                    <a:pt x="5235" y="8345"/>
                  </a:cubicBezTo>
                  <a:cubicBezTo>
                    <a:pt x="4431" y="8345"/>
                    <a:pt x="2938" y="8654"/>
                    <a:pt x="4537" y="11244"/>
                  </a:cubicBezTo>
                  <a:cubicBezTo>
                    <a:pt x="6606" y="14613"/>
                    <a:pt x="12743" y="15747"/>
                    <a:pt x="15512" y="22252"/>
                  </a:cubicBezTo>
                  <a:cubicBezTo>
                    <a:pt x="17183" y="24331"/>
                    <a:pt x="17994" y="25549"/>
                    <a:pt x="18379" y="26205"/>
                  </a:cubicBezTo>
                  <a:lnTo>
                    <a:pt x="18379" y="26205"/>
                  </a:lnTo>
                  <a:cubicBezTo>
                    <a:pt x="17805" y="25540"/>
                    <a:pt x="16246" y="24605"/>
                    <a:pt x="12025" y="24605"/>
                  </a:cubicBezTo>
                  <a:cubicBezTo>
                    <a:pt x="11486" y="24605"/>
                    <a:pt x="10904" y="24620"/>
                    <a:pt x="10275" y="24653"/>
                  </a:cubicBezTo>
                  <a:cubicBezTo>
                    <a:pt x="7968" y="23972"/>
                    <a:pt x="5208" y="23105"/>
                    <a:pt x="4067" y="23105"/>
                  </a:cubicBezTo>
                  <a:cubicBezTo>
                    <a:pt x="3756" y="23105"/>
                    <a:pt x="3565" y="23169"/>
                    <a:pt x="3537" y="23319"/>
                  </a:cubicBezTo>
                  <a:cubicBezTo>
                    <a:pt x="3370" y="23986"/>
                    <a:pt x="4537" y="24453"/>
                    <a:pt x="4537" y="24453"/>
                  </a:cubicBezTo>
                  <a:cubicBezTo>
                    <a:pt x="4537" y="24453"/>
                    <a:pt x="4110" y="24369"/>
                    <a:pt x="3652" y="24369"/>
                  </a:cubicBezTo>
                  <a:cubicBezTo>
                    <a:pt x="3070" y="24369"/>
                    <a:pt x="2439" y="24505"/>
                    <a:pt x="2569" y="25120"/>
                  </a:cubicBezTo>
                  <a:cubicBezTo>
                    <a:pt x="2708" y="25881"/>
                    <a:pt x="3148" y="26275"/>
                    <a:pt x="3408" y="26446"/>
                  </a:cubicBezTo>
                  <a:lnTo>
                    <a:pt x="3408" y="26446"/>
                  </a:lnTo>
                  <a:cubicBezTo>
                    <a:pt x="3177" y="26326"/>
                    <a:pt x="2793" y="26147"/>
                    <a:pt x="2536" y="26147"/>
                  </a:cubicBezTo>
                  <a:cubicBezTo>
                    <a:pt x="2317" y="26147"/>
                    <a:pt x="2191" y="26278"/>
                    <a:pt x="2336" y="26688"/>
                  </a:cubicBezTo>
                  <a:cubicBezTo>
                    <a:pt x="2509" y="27224"/>
                    <a:pt x="3322" y="27365"/>
                    <a:pt x="4132" y="27365"/>
                  </a:cubicBezTo>
                  <a:cubicBezTo>
                    <a:pt x="5037" y="27365"/>
                    <a:pt x="5938" y="27189"/>
                    <a:pt x="5938" y="27189"/>
                  </a:cubicBezTo>
                  <a:lnTo>
                    <a:pt x="5938" y="27189"/>
                  </a:lnTo>
                  <a:cubicBezTo>
                    <a:pt x="5938" y="27189"/>
                    <a:pt x="1" y="31292"/>
                    <a:pt x="1769" y="40431"/>
                  </a:cubicBezTo>
                  <a:cubicBezTo>
                    <a:pt x="3537" y="49538"/>
                    <a:pt x="8474" y="53641"/>
                    <a:pt x="8474" y="53641"/>
                  </a:cubicBezTo>
                  <a:cubicBezTo>
                    <a:pt x="8474" y="53641"/>
                    <a:pt x="5405" y="46169"/>
                    <a:pt x="11009" y="42500"/>
                  </a:cubicBezTo>
                  <a:cubicBezTo>
                    <a:pt x="13103" y="41133"/>
                    <a:pt x="16507" y="40596"/>
                    <a:pt x="20015" y="40596"/>
                  </a:cubicBezTo>
                  <a:cubicBezTo>
                    <a:pt x="25839" y="40596"/>
                    <a:pt x="31950" y="42077"/>
                    <a:pt x="32824" y="43700"/>
                  </a:cubicBezTo>
                  <a:cubicBezTo>
                    <a:pt x="34259" y="46336"/>
                    <a:pt x="36760" y="48737"/>
                    <a:pt x="42998" y="51406"/>
                  </a:cubicBezTo>
                  <a:cubicBezTo>
                    <a:pt x="48729" y="53845"/>
                    <a:pt x="55992" y="60155"/>
                    <a:pt x="59390" y="60155"/>
                  </a:cubicBezTo>
                  <a:cubicBezTo>
                    <a:pt x="59711" y="60155"/>
                    <a:pt x="59997" y="60099"/>
                    <a:pt x="60244" y="59979"/>
                  </a:cubicBezTo>
                  <a:cubicBezTo>
                    <a:pt x="63113" y="58578"/>
                    <a:pt x="63179" y="57177"/>
                    <a:pt x="62245" y="56643"/>
                  </a:cubicBezTo>
                  <a:cubicBezTo>
                    <a:pt x="61311" y="56109"/>
                    <a:pt x="59777" y="55842"/>
                    <a:pt x="59777" y="55842"/>
                  </a:cubicBezTo>
                  <a:lnTo>
                    <a:pt x="55107" y="51606"/>
                  </a:lnTo>
                  <a:cubicBezTo>
                    <a:pt x="55107" y="51606"/>
                    <a:pt x="56825" y="51347"/>
                    <a:pt x="58666" y="51347"/>
                  </a:cubicBezTo>
                  <a:cubicBezTo>
                    <a:pt x="59849" y="51347"/>
                    <a:pt x="61084" y="51454"/>
                    <a:pt x="61945" y="51806"/>
                  </a:cubicBezTo>
                  <a:cubicBezTo>
                    <a:pt x="63580" y="52486"/>
                    <a:pt x="65216" y="54171"/>
                    <a:pt x="66794" y="54171"/>
                  </a:cubicBezTo>
                  <a:cubicBezTo>
                    <a:pt x="67308" y="54171"/>
                    <a:pt x="67816" y="53992"/>
                    <a:pt x="68316" y="53541"/>
                  </a:cubicBezTo>
                  <a:cubicBezTo>
                    <a:pt x="70351" y="51739"/>
                    <a:pt x="69817" y="50472"/>
                    <a:pt x="68617" y="50405"/>
                  </a:cubicBezTo>
                  <a:cubicBezTo>
                    <a:pt x="67382" y="50338"/>
                    <a:pt x="65781" y="50205"/>
                    <a:pt x="64881" y="48604"/>
                  </a:cubicBezTo>
                  <a:cubicBezTo>
                    <a:pt x="63313" y="47670"/>
                    <a:pt x="63279" y="47203"/>
                    <a:pt x="63279" y="47203"/>
                  </a:cubicBezTo>
                  <a:cubicBezTo>
                    <a:pt x="63279" y="47203"/>
                    <a:pt x="73320" y="42967"/>
                    <a:pt x="73120" y="39831"/>
                  </a:cubicBezTo>
                  <a:lnTo>
                    <a:pt x="73120" y="39831"/>
                  </a:lnTo>
                  <a:cubicBezTo>
                    <a:pt x="67990" y="41694"/>
                    <a:pt x="63560" y="43819"/>
                    <a:pt x="61527" y="43819"/>
                  </a:cubicBezTo>
                  <a:cubicBezTo>
                    <a:pt x="61048" y="43819"/>
                    <a:pt x="60702" y="43701"/>
                    <a:pt x="60511" y="43434"/>
                  </a:cubicBezTo>
                  <a:cubicBezTo>
                    <a:pt x="59510" y="42033"/>
                    <a:pt x="54473" y="33660"/>
                    <a:pt x="57709" y="31025"/>
                  </a:cubicBezTo>
                  <a:cubicBezTo>
                    <a:pt x="60311" y="28923"/>
                    <a:pt x="62079" y="23653"/>
                    <a:pt x="66882" y="15280"/>
                  </a:cubicBezTo>
                  <a:cubicBezTo>
                    <a:pt x="68676" y="12137"/>
                    <a:pt x="70929" y="11334"/>
                    <a:pt x="73086" y="11334"/>
                  </a:cubicBezTo>
                  <a:cubicBezTo>
                    <a:pt x="75337" y="11334"/>
                    <a:pt x="77484" y="12208"/>
                    <a:pt x="78898" y="12208"/>
                  </a:cubicBezTo>
                  <a:cubicBezTo>
                    <a:pt x="79479" y="12208"/>
                    <a:pt x="79936" y="12061"/>
                    <a:pt x="80225" y="11644"/>
                  </a:cubicBezTo>
                  <a:cubicBezTo>
                    <a:pt x="81800" y="9376"/>
                    <a:pt x="69605" y="1"/>
                    <a:pt x="61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6328425" y="277188"/>
              <a:ext cx="2048975" cy="1507425"/>
            </a:xfrm>
            <a:custGeom>
              <a:rect b="b" l="l" r="r" t="t"/>
              <a:pathLst>
                <a:path extrusionOk="0" h="60297" w="81959">
                  <a:moveTo>
                    <a:pt x="71888" y="39924"/>
                  </a:moveTo>
                  <a:cubicBezTo>
                    <a:pt x="71994" y="39924"/>
                    <a:pt x="72073" y="39949"/>
                    <a:pt x="72118" y="40003"/>
                  </a:cubicBezTo>
                  <a:cubicBezTo>
                    <a:pt x="71264" y="40916"/>
                    <a:pt x="65574" y="46458"/>
                    <a:pt x="63243" y="46458"/>
                  </a:cubicBezTo>
                  <a:cubicBezTo>
                    <a:pt x="62934" y="46458"/>
                    <a:pt x="62683" y="46360"/>
                    <a:pt x="62512" y="46141"/>
                  </a:cubicBezTo>
                  <a:cubicBezTo>
                    <a:pt x="61878" y="45341"/>
                    <a:pt x="61144" y="44607"/>
                    <a:pt x="60677" y="43706"/>
                  </a:cubicBezTo>
                  <a:cubicBezTo>
                    <a:pt x="62678" y="43172"/>
                    <a:pt x="64580" y="43306"/>
                    <a:pt x="66581" y="42472"/>
                  </a:cubicBezTo>
                  <a:cubicBezTo>
                    <a:pt x="67455" y="42110"/>
                    <a:pt x="70889" y="39924"/>
                    <a:pt x="71888" y="39924"/>
                  </a:cubicBezTo>
                  <a:close/>
                  <a:moveTo>
                    <a:pt x="31231" y="34549"/>
                  </a:moveTo>
                  <a:cubicBezTo>
                    <a:pt x="33235" y="34549"/>
                    <a:pt x="36644" y="36271"/>
                    <a:pt x="37660" y="36968"/>
                  </a:cubicBezTo>
                  <a:cubicBezTo>
                    <a:pt x="40629" y="39036"/>
                    <a:pt x="45299" y="43206"/>
                    <a:pt x="45232" y="47175"/>
                  </a:cubicBezTo>
                  <a:cubicBezTo>
                    <a:pt x="45200" y="49521"/>
                    <a:pt x="43907" y="50327"/>
                    <a:pt x="42284" y="50327"/>
                  </a:cubicBezTo>
                  <a:cubicBezTo>
                    <a:pt x="40537" y="50327"/>
                    <a:pt x="38409" y="49394"/>
                    <a:pt x="37060" y="48443"/>
                  </a:cubicBezTo>
                  <a:cubicBezTo>
                    <a:pt x="33424" y="45874"/>
                    <a:pt x="31990" y="41605"/>
                    <a:pt x="30255" y="37735"/>
                  </a:cubicBezTo>
                  <a:cubicBezTo>
                    <a:pt x="29167" y="35331"/>
                    <a:pt x="29880" y="34549"/>
                    <a:pt x="31231" y="34549"/>
                  </a:cubicBezTo>
                  <a:close/>
                  <a:moveTo>
                    <a:pt x="2990" y="23255"/>
                  </a:moveTo>
                  <a:cubicBezTo>
                    <a:pt x="4435" y="23255"/>
                    <a:pt x="7468" y="24115"/>
                    <a:pt x="6471" y="25627"/>
                  </a:cubicBezTo>
                  <a:cubicBezTo>
                    <a:pt x="7941" y="25304"/>
                    <a:pt x="10528" y="24692"/>
                    <a:pt x="12835" y="24692"/>
                  </a:cubicBezTo>
                  <a:cubicBezTo>
                    <a:pt x="14822" y="24692"/>
                    <a:pt x="16600" y="25146"/>
                    <a:pt x="17279" y="26627"/>
                  </a:cubicBezTo>
                  <a:cubicBezTo>
                    <a:pt x="15111" y="26627"/>
                    <a:pt x="12826" y="26135"/>
                    <a:pt x="10674" y="26135"/>
                  </a:cubicBezTo>
                  <a:cubicBezTo>
                    <a:pt x="8523" y="26135"/>
                    <a:pt x="6505" y="26627"/>
                    <a:pt x="4870" y="28595"/>
                  </a:cubicBezTo>
                  <a:cubicBezTo>
                    <a:pt x="3569" y="30163"/>
                    <a:pt x="2936" y="32031"/>
                    <a:pt x="2369" y="33932"/>
                  </a:cubicBezTo>
                  <a:cubicBezTo>
                    <a:pt x="1968" y="35300"/>
                    <a:pt x="1234" y="40237"/>
                    <a:pt x="3102" y="40971"/>
                  </a:cubicBezTo>
                  <a:cubicBezTo>
                    <a:pt x="2635" y="36835"/>
                    <a:pt x="2369" y="32398"/>
                    <a:pt x="5337" y="28962"/>
                  </a:cubicBezTo>
                  <a:cubicBezTo>
                    <a:pt x="6869" y="27212"/>
                    <a:pt x="9004" y="26719"/>
                    <a:pt x="11215" y="26719"/>
                  </a:cubicBezTo>
                  <a:cubicBezTo>
                    <a:pt x="12712" y="26719"/>
                    <a:pt x="14244" y="26945"/>
                    <a:pt x="15645" y="27161"/>
                  </a:cubicBezTo>
                  <a:cubicBezTo>
                    <a:pt x="17713" y="27461"/>
                    <a:pt x="18947" y="28228"/>
                    <a:pt x="20782" y="29096"/>
                  </a:cubicBezTo>
                  <a:cubicBezTo>
                    <a:pt x="22383" y="29863"/>
                    <a:pt x="24217" y="30096"/>
                    <a:pt x="25585" y="31297"/>
                  </a:cubicBezTo>
                  <a:cubicBezTo>
                    <a:pt x="28554" y="33899"/>
                    <a:pt x="29721" y="38836"/>
                    <a:pt x="31189" y="42339"/>
                  </a:cubicBezTo>
                  <a:cubicBezTo>
                    <a:pt x="28031" y="41040"/>
                    <a:pt x="24377" y="40519"/>
                    <a:pt x="20739" y="40519"/>
                  </a:cubicBezTo>
                  <a:cubicBezTo>
                    <a:pt x="18113" y="40519"/>
                    <a:pt x="15495" y="40790"/>
                    <a:pt x="13076" y="41238"/>
                  </a:cubicBezTo>
                  <a:cubicBezTo>
                    <a:pt x="7339" y="42305"/>
                    <a:pt x="5738" y="48209"/>
                    <a:pt x="7639" y="53213"/>
                  </a:cubicBezTo>
                  <a:cubicBezTo>
                    <a:pt x="4170" y="48610"/>
                    <a:pt x="968" y="43339"/>
                    <a:pt x="1435" y="37302"/>
                  </a:cubicBezTo>
                  <a:cubicBezTo>
                    <a:pt x="1568" y="35167"/>
                    <a:pt x="1735" y="32865"/>
                    <a:pt x="2635" y="30864"/>
                  </a:cubicBezTo>
                  <a:cubicBezTo>
                    <a:pt x="2869" y="30330"/>
                    <a:pt x="5604" y="26861"/>
                    <a:pt x="5504" y="26694"/>
                  </a:cubicBezTo>
                  <a:lnTo>
                    <a:pt x="5504" y="26694"/>
                  </a:lnTo>
                  <a:cubicBezTo>
                    <a:pt x="4786" y="26772"/>
                    <a:pt x="4011" y="26906"/>
                    <a:pt x="3246" y="26906"/>
                  </a:cubicBezTo>
                  <a:cubicBezTo>
                    <a:pt x="2696" y="26906"/>
                    <a:pt x="2151" y="26836"/>
                    <a:pt x="1635" y="26627"/>
                  </a:cubicBezTo>
                  <a:cubicBezTo>
                    <a:pt x="2168" y="26427"/>
                    <a:pt x="4270" y="26561"/>
                    <a:pt x="4470" y="26294"/>
                  </a:cubicBezTo>
                  <a:cubicBezTo>
                    <a:pt x="4937" y="25593"/>
                    <a:pt x="2335" y="25393"/>
                    <a:pt x="1868" y="25059"/>
                  </a:cubicBezTo>
                  <a:cubicBezTo>
                    <a:pt x="2022" y="25036"/>
                    <a:pt x="2186" y="25027"/>
                    <a:pt x="2356" y="25027"/>
                  </a:cubicBezTo>
                  <a:cubicBezTo>
                    <a:pt x="2923" y="25027"/>
                    <a:pt x="3559" y="25127"/>
                    <a:pt x="4138" y="25127"/>
                  </a:cubicBezTo>
                  <a:cubicBezTo>
                    <a:pt x="4628" y="25127"/>
                    <a:pt x="5075" y="25056"/>
                    <a:pt x="5404" y="24793"/>
                  </a:cubicBezTo>
                  <a:cubicBezTo>
                    <a:pt x="4670" y="24059"/>
                    <a:pt x="3436" y="24192"/>
                    <a:pt x="2836" y="23258"/>
                  </a:cubicBezTo>
                  <a:cubicBezTo>
                    <a:pt x="2885" y="23256"/>
                    <a:pt x="2936" y="23255"/>
                    <a:pt x="2990" y="23255"/>
                  </a:cubicBezTo>
                  <a:close/>
                  <a:moveTo>
                    <a:pt x="60961" y="570"/>
                  </a:moveTo>
                  <a:cubicBezTo>
                    <a:pt x="61241" y="570"/>
                    <a:pt x="61525" y="582"/>
                    <a:pt x="61811" y="609"/>
                  </a:cubicBezTo>
                  <a:cubicBezTo>
                    <a:pt x="68149" y="1176"/>
                    <a:pt x="76255" y="5812"/>
                    <a:pt x="79924" y="11049"/>
                  </a:cubicBezTo>
                  <a:cubicBezTo>
                    <a:pt x="78727" y="10941"/>
                    <a:pt x="77563" y="10863"/>
                    <a:pt x="76427" y="10863"/>
                  </a:cubicBezTo>
                  <a:cubicBezTo>
                    <a:pt x="73350" y="10863"/>
                    <a:pt x="70486" y="11441"/>
                    <a:pt x="67782" y="13585"/>
                  </a:cubicBezTo>
                  <a:cubicBezTo>
                    <a:pt x="64213" y="16453"/>
                    <a:pt x="62378" y="20656"/>
                    <a:pt x="60410" y="24659"/>
                  </a:cubicBezTo>
                  <a:cubicBezTo>
                    <a:pt x="59476" y="26594"/>
                    <a:pt x="58008" y="28162"/>
                    <a:pt x="57041" y="30030"/>
                  </a:cubicBezTo>
                  <a:cubicBezTo>
                    <a:pt x="55973" y="32031"/>
                    <a:pt x="56574" y="34500"/>
                    <a:pt x="56974" y="36634"/>
                  </a:cubicBezTo>
                  <a:cubicBezTo>
                    <a:pt x="57808" y="41038"/>
                    <a:pt x="58909" y="43940"/>
                    <a:pt x="62245" y="46975"/>
                  </a:cubicBezTo>
                  <a:cubicBezTo>
                    <a:pt x="62162" y="46977"/>
                    <a:pt x="62080" y="46978"/>
                    <a:pt x="62000" y="46978"/>
                  </a:cubicBezTo>
                  <a:cubicBezTo>
                    <a:pt x="59128" y="46978"/>
                    <a:pt x="57676" y="45831"/>
                    <a:pt x="55340" y="44273"/>
                  </a:cubicBezTo>
                  <a:cubicBezTo>
                    <a:pt x="54105" y="43439"/>
                    <a:pt x="52905" y="42806"/>
                    <a:pt x="52004" y="41638"/>
                  </a:cubicBezTo>
                  <a:cubicBezTo>
                    <a:pt x="51137" y="40504"/>
                    <a:pt x="50570" y="39170"/>
                    <a:pt x="49702" y="38069"/>
                  </a:cubicBezTo>
                  <a:cubicBezTo>
                    <a:pt x="47934" y="35800"/>
                    <a:pt x="45099" y="34566"/>
                    <a:pt x="43431" y="32298"/>
                  </a:cubicBezTo>
                  <a:cubicBezTo>
                    <a:pt x="42697" y="31331"/>
                    <a:pt x="41530" y="29296"/>
                    <a:pt x="41496" y="28062"/>
                  </a:cubicBezTo>
                  <a:cubicBezTo>
                    <a:pt x="41496" y="26927"/>
                    <a:pt x="41897" y="26761"/>
                    <a:pt x="42664" y="25827"/>
                  </a:cubicBezTo>
                  <a:cubicBezTo>
                    <a:pt x="46300" y="21357"/>
                    <a:pt x="44699" y="14685"/>
                    <a:pt x="47801" y="9982"/>
                  </a:cubicBezTo>
                  <a:cubicBezTo>
                    <a:pt x="49302" y="7747"/>
                    <a:pt x="52471" y="5679"/>
                    <a:pt x="54773" y="4378"/>
                  </a:cubicBezTo>
                  <a:cubicBezTo>
                    <a:pt x="56107" y="3644"/>
                    <a:pt x="57475" y="2977"/>
                    <a:pt x="58976" y="2577"/>
                  </a:cubicBezTo>
                  <a:cubicBezTo>
                    <a:pt x="59876" y="2310"/>
                    <a:pt x="62311" y="2443"/>
                    <a:pt x="62812" y="1576"/>
                  </a:cubicBezTo>
                  <a:cubicBezTo>
                    <a:pt x="62448" y="1245"/>
                    <a:pt x="61935" y="1107"/>
                    <a:pt x="61332" y="1107"/>
                  </a:cubicBezTo>
                  <a:cubicBezTo>
                    <a:pt x="58832" y="1107"/>
                    <a:pt x="54788" y="3472"/>
                    <a:pt x="53472" y="4278"/>
                  </a:cubicBezTo>
                  <a:cubicBezTo>
                    <a:pt x="51037" y="5812"/>
                    <a:pt x="48235" y="7480"/>
                    <a:pt x="46867" y="10115"/>
                  </a:cubicBezTo>
                  <a:cubicBezTo>
                    <a:pt x="45299" y="13151"/>
                    <a:pt x="44999" y="16820"/>
                    <a:pt x="44399" y="20123"/>
                  </a:cubicBezTo>
                  <a:cubicBezTo>
                    <a:pt x="44132" y="21657"/>
                    <a:pt x="43731" y="23091"/>
                    <a:pt x="42831" y="24392"/>
                  </a:cubicBezTo>
                  <a:cubicBezTo>
                    <a:pt x="41863" y="25793"/>
                    <a:pt x="40629" y="26527"/>
                    <a:pt x="40763" y="28362"/>
                  </a:cubicBezTo>
                  <a:cubicBezTo>
                    <a:pt x="41029" y="31431"/>
                    <a:pt x="44565" y="34033"/>
                    <a:pt x="46667" y="35867"/>
                  </a:cubicBezTo>
                  <a:cubicBezTo>
                    <a:pt x="49135" y="38002"/>
                    <a:pt x="50236" y="41071"/>
                    <a:pt x="52471" y="43339"/>
                  </a:cubicBezTo>
                  <a:cubicBezTo>
                    <a:pt x="54506" y="45374"/>
                    <a:pt x="58108" y="47409"/>
                    <a:pt x="60877" y="47742"/>
                  </a:cubicBezTo>
                  <a:cubicBezTo>
                    <a:pt x="62278" y="47909"/>
                    <a:pt x="63345" y="48043"/>
                    <a:pt x="64446" y="48943"/>
                  </a:cubicBezTo>
                  <a:cubicBezTo>
                    <a:pt x="65041" y="49444"/>
                    <a:pt x="66574" y="52115"/>
                    <a:pt x="67450" y="52115"/>
                  </a:cubicBezTo>
                  <a:cubicBezTo>
                    <a:pt x="67508" y="52115"/>
                    <a:pt x="67563" y="52104"/>
                    <a:pt x="67615" y="52079"/>
                  </a:cubicBezTo>
                  <a:cubicBezTo>
                    <a:pt x="66886" y="51081"/>
                    <a:pt x="67166" y="50662"/>
                    <a:pt x="67653" y="50662"/>
                  </a:cubicBezTo>
                  <a:cubicBezTo>
                    <a:pt x="68192" y="50662"/>
                    <a:pt x="68984" y="51173"/>
                    <a:pt x="68949" y="51979"/>
                  </a:cubicBezTo>
                  <a:cubicBezTo>
                    <a:pt x="68920" y="52813"/>
                    <a:pt x="68579" y="53109"/>
                    <a:pt x="68093" y="53109"/>
                  </a:cubicBezTo>
                  <a:cubicBezTo>
                    <a:pt x="66947" y="53109"/>
                    <a:pt x="64989" y="51462"/>
                    <a:pt x="64380" y="51345"/>
                  </a:cubicBezTo>
                  <a:lnTo>
                    <a:pt x="64380" y="51345"/>
                  </a:lnTo>
                  <a:cubicBezTo>
                    <a:pt x="65380" y="52646"/>
                    <a:pt x="65881" y="52846"/>
                    <a:pt x="67115" y="53613"/>
                  </a:cubicBezTo>
                  <a:cubicBezTo>
                    <a:pt x="66871" y="54007"/>
                    <a:pt x="66569" y="54158"/>
                    <a:pt x="66241" y="54158"/>
                  </a:cubicBezTo>
                  <a:cubicBezTo>
                    <a:pt x="65400" y="54158"/>
                    <a:pt x="64384" y="53168"/>
                    <a:pt x="63712" y="52713"/>
                  </a:cubicBezTo>
                  <a:cubicBezTo>
                    <a:pt x="62345" y="51812"/>
                    <a:pt x="61044" y="51178"/>
                    <a:pt x="59343" y="50978"/>
                  </a:cubicBezTo>
                  <a:cubicBezTo>
                    <a:pt x="58996" y="50940"/>
                    <a:pt x="58646" y="50927"/>
                    <a:pt x="58293" y="50927"/>
                  </a:cubicBezTo>
                  <a:cubicBezTo>
                    <a:pt x="57319" y="50927"/>
                    <a:pt x="56327" y="51032"/>
                    <a:pt x="55342" y="51032"/>
                  </a:cubicBezTo>
                  <a:cubicBezTo>
                    <a:pt x="55107" y="51032"/>
                    <a:pt x="54873" y="51026"/>
                    <a:pt x="54639" y="51011"/>
                  </a:cubicBezTo>
                  <a:cubicBezTo>
                    <a:pt x="52638" y="50911"/>
                    <a:pt x="50970" y="50177"/>
                    <a:pt x="49035" y="49644"/>
                  </a:cubicBezTo>
                  <a:lnTo>
                    <a:pt x="49035" y="49644"/>
                  </a:lnTo>
                  <a:cubicBezTo>
                    <a:pt x="49302" y="50411"/>
                    <a:pt x="50536" y="50344"/>
                    <a:pt x="49536" y="50845"/>
                  </a:cubicBezTo>
                  <a:cubicBezTo>
                    <a:pt x="50236" y="51478"/>
                    <a:pt x="51804" y="51145"/>
                    <a:pt x="52738" y="51412"/>
                  </a:cubicBezTo>
                  <a:cubicBezTo>
                    <a:pt x="54206" y="51779"/>
                    <a:pt x="53939" y="52179"/>
                    <a:pt x="54973" y="53146"/>
                  </a:cubicBezTo>
                  <a:cubicBezTo>
                    <a:pt x="55807" y="53980"/>
                    <a:pt x="57008" y="54280"/>
                    <a:pt x="57841" y="55148"/>
                  </a:cubicBezTo>
                  <a:cubicBezTo>
                    <a:pt x="58742" y="56048"/>
                    <a:pt x="59276" y="57383"/>
                    <a:pt x="60543" y="57716"/>
                  </a:cubicBezTo>
                  <a:cubicBezTo>
                    <a:pt x="59748" y="56736"/>
                    <a:pt x="60071" y="56217"/>
                    <a:pt x="60573" y="56217"/>
                  </a:cubicBezTo>
                  <a:cubicBezTo>
                    <a:pt x="60977" y="56217"/>
                    <a:pt x="61496" y="56551"/>
                    <a:pt x="61644" y="57249"/>
                  </a:cubicBezTo>
                  <a:cubicBezTo>
                    <a:pt x="61860" y="58240"/>
                    <a:pt x="61560" y="58581"/>
                    <a:pt x="61032" y="58581"/>
                  </a:cubicBezTo>
                  <a:cubicBezTo>
                    <a:pt x="59926" y="58581"/>
                    <a:pt x="57815" y="57084"/>
                    <a:pt x="57341" y="56949"/>
                  </a:cubicBezTo>
                  <a:lnTo>
                    <a:pt x="57341" y="56949"/>
                  </a:lnTo>
                  <a:cubicBezTo>
                    <a:pt x="58142" y="58350"/>
                    <a:pt x="58809" y="58350"/>
                    <a:pt x="59876" y="59217"/>
                  </a:cubicBezTo>
                  <a:cubicBezTo>
                    <a:pt x="59738" y="59438"/>
                    <a:pt x="59510" y="59535"/>
                    <a:pt x="59215" y="59535"/>
                  </a:cubicBezTo>
                  <a:cubicBezTo>
                    <a:pt x="57373" y="59535"/>
                    <a:pt x="52936" y="55776"/>
                    <a:pt x="51670" y="55114"/>
                  </a:cubicBezTo>
                  <a:cubicBezTo>
                    <a:pt x="50103" y="54247"/>
                    <a:pt x="48401" y="53580"/>
                    <a:pt x="46767" y="52813"/>
                  </a:cubicBezTo>
                  <a:cubicBezTo>
                    <a:pt x="45399" y="52212"/>
                    <a:pt x="43264" y="51578"/>
                    <a:pt x="42164" y="50611"/>
                  </a:cubicBezTo>
                  <a:cubicBezTo>
                    <a:pt x="43998" y="50511"/>
                    <a:pt x="45333" y="49610"/>
                    <a:pt x="45599" y="47709"/>
                  </a:cubicBezTo>
                  <a:cubicBezTo>
                    <a:pt x="46000" y="45040"/>
                    <a:pt x="43865" y="42505"/>
                    <a:pt x="42264" y="40604"/>
                  </a:cubicBezTo>
                  <a:cubicBezTo>
                    <a:pt x="40526" y="38560"/>
                    <a:pt x="35578" y="33834"/>
                    <a:pt x="32023" y="33834"/>
                  </a:cubicBezTo>
                  <a:cubicBezTo>
                    <a:pt x="30938" y="33834"/>
                    <a:pt x="29982" y="34274"/>
                    <a:pt x="29288" y="35367"/>
                  </a:cubicBezTo>
                  <a:cubicBezTo>
                    <a:pt x="28787" y="34433"/>
                    <a:pt x="28254" y="33499"/>
                    <a:pt x="27720" y="32531"/>
                  </a:cubicBezTo>
                  <a:lnTo>
                    <a:pt x="27720" y="32531"/>
                  </a:lnTo>
                  <a:cubicBezTo>
                    <a:pt x="27914" y="32690"/>
                    <a:pt x="28070" y="32774"/>
                    <a:pt x="28194" y="32774"/>
                  </a:cubicBezTo>
                  <a:cubicBezTo>
                    <a:pt x="28305" y="32774"/>
                    <a:pt x="28391" y="32707"/>
                    <a:pt x="28454" y="32565"/>
                  </a:cubicBezTo>
                  <a:cubicBezTo>
                    <a:pt x="24584" y="29029"/>
                    <a:pt x="19381" y="28896"/>
                    <a:pt x="16745" y="24059"/>
                  </a:cubicBezTo>
                  <a:cubicBezTo>
                    <a:pt x="15711" y="22124"/>
                    <a:pt x="14844" y="20023"/>
                    <a:pt x="13476" y="18321"/>
                  </a:cubicBezTo>
                  <a:cubicBezTo>
                    <a:pt x="11909" y="16420"/>
                    <a:pt x="9740" y="15052"/>
                    <a:pt x="7739" y="13685"/>
                  </a:cubicBezTo>
                  <a:cubicBezTo>
                    <a:pt x="6905" y="13118"/>
                    <a:pt x="2936" y="10816"/>
                    <a:pt x="3303" y="9482"/>
                  </a:cubicBezTo>
                  <a:cubicBezTo>
                    <a:pt x="3422" y="9077"/>
                    <a:pt x="3986" y="8940"/>
                    <a:pt x="4701" y="8940"/>
                  </a:cubicBezTo>
                  <a:cubicBezTo>
                    <a:pt x="5991" y="8940"/>
                    <a:pt x="7770" y="9386"/>
                    <a:pt x="8306" y="9515"/>
                  </a:cubicBezTo>
                  <a:cubicBezTo>
                    <a:pt x="9773" y="9910"/>
                    <a:pt x="15984" y="14310"/>
                    <a:pt x="18433" y="14310"/>
                  </a:cubicBezTo>
                  <a:cubicBezTo>
                    <a:pt x="18881" y="14310"/>
                    <a:pt x="19203" y="14163"/>
                    <a:pt x="19347" y="13818"/>
                  </a:cubicBezTo>
                  <a:cubicBezTo>
                    <a:pt x="14450" y="13818"/>
                    <a:pt x="10945" y="8377"/>
                    <a:pt x="5738" y="8377"/>
                  </a:cubicBezTo>
                  <a:cubicBezTo>
                    <a:pt x="5660" y="8377"/>
                    <a:pt x="5582" y="8378"/>
                    <a:pt x="5504" y="8381"/>
                  </a:cubicBezTo>
                  <a:cubicBezTo>
                    <a:pt x="6194" y="7811"/>
                    <a:pt x="7167" y="7604"/>
                    <a:pt x="8208" y="7604"/>
                  </a:cubicBezTo>
                  <a:cubicBezTo>
                    <a:pt x="9786" y="7604"/>
                    <a:pt x="11517" y="8079"/>
                    <a:pt x="12643" y="8481"/>
                  </a:cubicBezTo>
                  <a:cubicBezTo>
                    <a:pt x="14844" y="9315"/>
                    <a:pt x="15845" y="11516"/>
                    <a:pt x="17980" y="12317"/>
                  </a:cubicBezTo>
                  <a:cubicBezTo>
                    <a:pt x="23951" y="14519"/>
                    <a:pt x="30322" y="15986"/>
                    <a:pt x="36326" y="18155"/>
                  </a:cubicBezTo>
                  <a:cubicBezTo>
                    <a:pt x="36231" y="18995"/>
                    <a:pt x="35375" y="19270"/>
                    <a:pt x="34398" y="19270"/>
                  </a:cubicBezTo>
                  <a:cubicBezTo>
                    <a:pt x="33321" y="19270"/>
                    <a:pt x="32097" y="18935"/>
                    <a:pt x="31589" y="18655"/>
                  </a:cubicBezTo>
                  <a:cubicBezTo>
                    <a:pt x="29555" y="17554"/>
                    <a:pt x="28420" y="15953"/>
                    <a:pt x="25819" y="15820"/>
                  </a:cubicBezTo>
                  <a:lnTo>
                    <a:pt x="25819" y="15820"/>
                  </a:lnTo>
                  <a:cubicBezTo>
                    <a:pt x="26386" y="16754"/>
                    <a:pt x="29054" y="17554"/>
                    <a:pt x="29988" y="18321"/>
                  </a:cubicBezTo>
                  <a:cubicBezTo>
                    <a:pt x="31256" y="19389"/>
                    <a:pt x="32190" y="20623"/>
                    <a:pt x="32357" y="22291"/>
                  </a:cubicBezTo>
                  <a:cubicBezTo>
                    <a:pt x="32423" y="22858"/>
                    <a:pt x="31956" y="24492"/>
                    <a:pt x="32423" y="24959"/>
                  </a:cubicBezTo>
                  <a:cubicBezTo>
                    <a:pt x="32690" y="25226"/>
                    <a:pt x="34225" y="25360"/>
                    <a:pt x="34692" y="25426"/>
                  </a:cubicBezTo>
                  <a:cubicBezTo>
                    <a:pt x="35217" y="25503"/>
                    <a:pt x="35822" y="25565"/>
                    <a:pt x="36435" y="25565"/>
                  </a:cubicBezTo>
                  <a:cubicBezTo>
                    <a:pt x="37417" y="25565"/>
                    <a:pt x="38422" y="25406"/>
                    <a:pt x="39161" y="24893"/>
                  </a:cubicBezTo>
                  <a:cubicBezTo>
                    <a:pt x="41930" y="22991"/>
                    <a:pt x="42864" y="18521"/>
                    <a:pt x="43498" y="15486"/>
                  </a:cubicBezTo>
                  <a:cubicBezTo>
                    <a:pt x="43898" y="13518"/>
                    <a:pt x="44165" y="11683"/>
                    <a:pt x="43565" y="9749"/>
                  </a:cubicBezTo>
                  <a:cubicBezTo>
                    <a:pt x="43098" y="8181"/>
                    <a:pt x="41997" y="6046"/>
                    <a:pt x="43698" y="4745"/>
                  </a:cubicBezTo>
                  <a:lnTo>
                    <a:pt x="43698" y="4745"/>
                  </a:lnTo>
                  <a:cubicBezTo>
                    <a:pt x="43765" y="5579"/>
                    <a:pt x="43731" y="5846"/>
                    <a:pt x="43598" y="6613"/>
                  </a:cubicBezTo>
                  <a:cubicBezTo>
                    <a:pt x="44399" y="6113"/>
                    <a:pt x="44832" y="5145"/>
                    <a:pt x="45833" y="4978"/>
                  </a:cubicBezTo>
                  <a:lnTo>
                    <a:pt x="45833" y="4978"/>
                  </a:lnTo>
                  <a:cubicBezTo>
                    <a:pt x="45466" y="5879"/>
                    <a:pt x="42931" y="7213"/>
                    <a:pt x="43364" y="8181"/>
                  </a:cubicBezTo>
                  <a:cubicBezTo>
                    <a:pt x="43987" y="7683"/>
                    <a:pt x="44696" y="6866"/>
                    <a:pt x="45573" y="6866"/>
                  </a:cubicBezTo>
                  <a:cubicBezTo>
                    <a:pt x="45636" y="6866"/>
                    <a:pt x="45701" y="6871"/>
                    <a:pt x="45766" y="6880"/>
                  </a:cubicBezTo>
                  <a:cubicBezTo>
                    <a:pt x="45066" y="7414"/>
                    <a:pt x="44098" y="8014"/>
                    <a:pt x="44399" y="9015"/>
                  </a:cubicBezTo>
                  <a:cubicBezTo>
                    <a:pt x="44532" y="9015"/>
                    <a:pt x="45933" y="7914"/>
                    <a:pt x="46233" y="7747"/>
                  </a:cubicBezTo>
                  <a:cubicBezTo>
                    <a:pt x="47934" y="6813"/>
                    <a:pt x="49536" y="5679"/>
                    <a:pt x="51170" y="4611"/>
                  </a:cubicBezTo>
                  <a:cubicBezTo>
                    <a:pt x="54143" y="2691"/>
                    <a:pt x="57318" y="570"/>
                    <a:pt x="60961" y="570"/>
                  </a:cubicBezTo>
                  <a:close/>
                  <a:moveTo>
                    <a:pt x="61495" y="0"/>
                  </a:moveTo>
                  <a:cubicBezTo>
                    <a:pt x="58701" y="0"/>
                    <a:pt x="56028" y="874"/>
                    <a:pt x="53071" y="2610"/>
                  </a:cubicBezTo>
                  <a:cubicBezTo>
                    <a:pt x="51904" y="3277"/>
                    <a:pt x="50770" y="3978"/>
                    <a:pt x="49636" y="4712"/>
                  </a:cubicBezTo>
                  <a:cubicBezTo>
                    <a:pt x="49042" y="5107"/>
                    <a:pt x="47567" y="6580"/>
                    <a:pt x="46857" y="6580"/>
                  </a:cubicBezTo>
                  <a:cubicBezTo>
                    <a:pt x="46849" y="6580"/>
                    <a:pt x="46841" y="6580"/>
                    <a:pt x="46834" y="6580"/>
                  </a:cubicBezTo>
                  <a:cubicBezTo>
                    <a:pt x="45492" y="6580"/>
                    <a:pt x="46494" y="4524"/>
                    <a:pt x="45685" y="4524"/>
                  </a:cubicBezTo>
                  <a:cubicBezTo>
                    <a:pt x="45428" y="4524"/>
                    <a:pt x="44988" y="4732"/>
                    <a:pt x="44232" y="5279"/>
                  </a:cubicBezTo>
                  <a:cubicBezTo>
                    <a:pt x="44121" y="4540"/>
                    <a:pt x="43883" y="4260"/>
                    <a:pt x="43608" y="4260"/>
                  </a:cubicBezTo>
                  <a:cubicBezTo>
                    <a:pt x="43138" y="4260"/>
                    <a:pt x="42562" y="5076"/>
                    <a:pt x="42330" y="5812"/>
                  </a:cubicBezTo>
                  <a:cubicBezTo>
                    <a:pt x="41830" y="7647"/>
                    <a:pt x="42731" y="8714"/>
                    <a:pt x="43164" y="10382"/>
                  </a:cubicBezTo>
                  <a:cubicBezTo>
                    <a:pt x="43865" y="13184"/>
                    <a:pt x="42697" y="16620"/>
                    <a:pt x="41830" y="19322"/>
                  </a:cubicBezTo>
                  <a:cubicBezTo>
                    <a:pt x="41029" y="21757"/>
                    <a:pt x="39895" y="24526"/>
                    <a:pt x="36993" y="24726"/>
                  </a:cubicBezTo>
                  <a:cubicBezTo>
                    <a:pt x="36837" y="24733"/>
                    <a:pt x="36594" y="24740"/>
                    <a:pt x="36303" y="24740"/>
                  </a:cubicBezTo>
                  <a:cubicBezTo>
                    <a:pt x="35231" y="24740"/>
                    <a:pt x="33510" y="24643"/>
                    <a:pt x="33090" y="24092"/>
                  </a:cubicBezTo>
                  <a:cubicBezTo>
                    <a:pt x="32924" y="23892"/>
                    <a:pt x="33191" y="22624"/>
                    <a:pt x="33157" y="22291"/>
                  </a:cubicBezTo>
                  <a:cubicBezTo>
                    <a:pt x="33057" y="21357"/>
                    <a:pt x="32824" y="20423"/>
                    <a:pt x="32290" y="19622"/>
                  </a:cubicBezTo>
                  <a:lnTo>
                    <a:pt x="32290" y="19622"/>
                  </a:lnTo>
                  <a:cubicBezTo>
                    <a:pt x="32501" y="19659"/>
                    <a:pt x="32916" y="19687"/>
                    <a:pt x="33416" y="19687"/>
                  </a:cubicBezTo>
                  <a:cubicBezTo>
                    <a:pt x="35203" y="19687"/>
                    <a:pt x="38072" y="19323"/>
                    <a:pt x="36560" y="17654"/>
                  </a:cubicBezTo>
                  <a:cubicBezTo>
                    <a:pt x="35926" y="16920"/>
                    <a:pt x="33524" y="16587"/>
                    <a:pt x="32590" y="16253"/>
                  </a:cubicBezTo>
                  <a:cubicBezTo>
                    <a:pt x="31089" y="15753"/>
                    <a:pt x="29621" y="15219"/>
                    <a:pt x="28120" y="14752"/>
                  </a:cubicBezTo>
                  <a:cubicBezTo>
                    <a:pt x="25085" y="13718"/>
                    <a:pt x="22049" y="12517"/>
                    <a:pt x="18914" y="11783"/>
                  </a:cubicBezTo>
                  <a:cubicBezTo>
                    <a:pt x="16245" y="11150"/>
                    <a:pt x="15278" y="8815"/>
                    <a:pt x="12709" y="7881"/>
                  </a:cubicBezTo>
                  <a:cubicBezTo>
                    <a:pt x="11296" y="7359"/>
                    <a:pt x="9684" y="6936"/>
                    <a:pt x="8114" y="6936"/>
                  </a:cubicBezTo>
                  <a:cubicBezTo>
                    <a:pt x="7275" y="6936"/>
                    <a:pt x="6449" y="7056"/>
                    <a:pt x="5671" y="7347"/>
                  </a:cubicBezTo>
                  <a:cubicBezTo>
                    <a:pt x="2969" y="8381"/>
                    <a:pt x="2168" y="9982"/>
                    <a:pt x="4403" y="12017"/>
                  </a:cubicBezTo>
                  <a:cubicBezTo>
                    <a:pt x="6538" y="13985"/>
                    <a:pt x="9173" y="15286"/>
                    <a:pt x="11308" y="17221"/>
                  </a:cubicBezTo>
                  <a:cubicBezTo>
                    <a:pt x="13543" y="19189"/>
                    <a:pt x="14677" y="21891"/>
                    <a:pt x="16012" y="24492"/>
                  </a:cubicBezTo>
                  <a:cubicBezTo>
                    <a:pt x="14752" y="24492"/>
                    <a:pt x="13154" y="24597"/>
                    <a:pt x="11582" y="24597"/>
                  </a:cubicBezTo>
                  <a:cubicBezTo>
                    <a:pt x="9950" y="24597"/>
                    <a:pt x="8345" y="24484"/>
                    <a:pt x="7172" y="24025"/>
                  </a:cubicBezTo>
                  <a:cubicBezTo>
                    <a:pt x="6666" y="23836"/>
                    <a:pt x="4307" y="22793"/>
                    <a:pt x="3120" y="22793"/>
                  </a:cubicBezTo>
                  <a:cubicBezTo>
                    <a:pt x="2430" y="22793"/>
                    <a:pt x="2136" y="23146"/>
                    <a:pt x="2836" y="24226"/>
                  </a:cubicBezTo>
                  <a:cubicBezTo>
                    <a:pt x="1735" y="24659"/>
                    <a:pt x="734" y="25126"/>
                    <a:pt x="2168" y="25927"/>
                  </a:cubicBezTo>
                  <a:cubicBezTo>
                    <a:pt x="0" y="27061"/>
                    <a:pt x="3069" y="27328"/>
                    <a:pt x="4003" y="27361"/>
                  </a:cubicBezTo>
                  <a:cubicBezTo>
                    <a:pt x="2502" y="29930"/>
                    <a:pt x="1234" y="31664"/>
                    <a:pt x="834" y="34733"/>
                  </a:cubicBezTo>
                  <a:cubicBezTo>
                    <a:pt x="400" y="37935"/>
                    <a:pt x="434" y="40837"/>
                    <a:pt x="1401" y="43940"/>
                  </a:cubicBezTo>
                  <a:cubicBezTo>
                    <a:pt x="1968" y="45774"/>
                    <a:pt x="2602" y="47742"/>
                    <a:pt x="3770" y="49277"/>
                  </a:cubicBezTo>
                  <a:cubicBezTo>
                    <a:pt x="4437" y="50177"/>
                    <a:pt x="7072" y="53847"/>
                    <a:pt x="8206" y="53980"/>
                  </a:cubicBezTo>
                  <a:cubicBezTo>
                    <a:pt x="7205" y="52679"/>
                    <a:pt x="7305" y="47976"/>
                    <a:pt x="7806" y="46341"/>
                  </a:cubicBezTo>
                  <a:cubicBezTo>
                    <a:pt x="8840" y="42705"/>
                    <a:pt x="11942" y="41905"/>
                    <a:pt x="15311" y="41605"/>
                  </a:cubicBezTo>
                  <a:cubicBezTo>
                    <a:pt x="17655" y="41408"/>
                    <a:pt x="20255" y="41141"/>
                    <a:pt x="22795" y="41141"/>
                  </a:cubicBezTo>
                  <a:cubicBezTo>
                    <a:pt x="24556" y="41141"/>
                    <a:pt x="26289" y="41269"/>
                    <a:pt x="27887" y="41638"/>
                  </a:cubicBezTo>
                  <a:cubicBezTo>
                    <a:pt x="32023" y="42539"/>
                    <a:pt x="32790" y="45841"/>
                    <a:pt x="35759" y="48343"/>
                  </a:cubicBezTo>
                  <a:cubicBezTo>
                    <a:pt x="38561" y="50778"/>
                    <a:pt x="42330" y="51578"/>
                    <a:pt x="45633" y="53113"/>
                  </a:cubicBezTo>
                  <a:cubicBezTo>
                    <a:pt x="49135" y="54714"/>
                    <a:pt x="52371" y="56482"/>
                    <a:pt x="55607" y="58550"/>
                  </a:cubicBezTo>
                  <a:cubicBezTo>
                    <a:pt x="56624" y="59209"/>
                    <a:pt x="57830" y="60297"/>
                    <a:pt x="59127" y="60297"/>
                  </a:cubicBezTo>
                  <a:cubicBezTo>
                    <a:pt x="59275" y="60297"/>
                    <a:pt x="59425" y="60282"/>
                    <a:pt x="59576" y="60251"/>
                  </a:cubicBezTo>
                  <a:cubicBezTo>
                    <a:pt x="60877" y="60018"/>
                    <a:pt x="62512" y="58517"/>
                    <a:pt x="62145" y="57249"/>
                  </a:cubicBezTo>
                  <a:cubicBezTo>
                    <a:pt x="61611" y="55314"/>
                    <a:pt x="59943" y="56182"/>
                    <a:pt x="58909" y="55548"/>
                  </a:cubicBezTo>
                  <a:cubicBezTo>
                    <a:pt x="57975" y="54981"/>
                    <a:pt x="55473" y="52746"/>
                    <a:pt x="54973" y="51745"/>
                  </a:cubicBezTo>
                  <a:cubicBezTo>
                    <a:pt x="55883" y="51589"/>
                    <a:pt x="56944" y="51481"/>
                    <a:pt x="58018" y="51481"/>
                  </a:cubicBezTo>
                  <a:cubicBezTo>
                    <a:pt x="59463" y="51481"/>
                    <a:pt x="60930" y="51676"/>
                    <a:pt x="62078" y="52212"/>
                  </a:cubicBezTo>
                  <a:cubicBezTo>
                    <a:pt x="63927" y="53050"/>
                    <a:pt x="64719" y="54526"/>
                    <a:pt x="66097" y="54526"/>
                  </a:cubicBezTo>
                  <a:cubicBezTo>
                    <a:pt x="66583" y="54526"/>
                    <a:pt x="67143" y="54342"/>
                    <a:pt x="67849" y="53880"/>
                  </a:cubicBezTo>
                  <a:cubicBezTo>
                    <a:pt x="69150" y="53046"/>
                    <a:pt x="70417" y="51445"/>
                    <a:pt x="68282" y="50378"/>
                  </a:cubicBezTo>
                  <a:cubicBezTo>
                    <a:pt x="67899" y="50194"/>
                    <a:pt x="67523" y="50194"/>
                    <a:pt x="67161" y="50194"/>
                  </a:cubicBezTo>
                  <a:cubicBezTo>
                    <a:pt x="66798" y="50194"/>
                    <a:pt x="66448" y="50194"/>
                    <a:pt x="66114" y="50011"/>
                  </a:cubicBezTo>
                  <a:cubicBezTo>
                    <a:pt x="65680" y="49777"/>
                    <a:pt x="65347" y="48977"/>
                    <a:pt x="65013" y="48610"/>
                  </a:cubicBezTo>
                  <a:cubicBezTo>
                    <a:pt x="64513" y="48076"/>
                    <a:pt x="63779" y="47609"/>
                    <a:pt x="63212" y="47142"/>
                  </a:cubicBezTo>
                  <a:cubicBezTo>
                    <a:pt x="63712" y="46542"/>
                    <a:pt x="64980" y="46375"/>
                    <a:pt x="65747" y="45974"/>
                  </a:cubicBezTo>
                  <a:cubicBezTo>
                    <a:pt x="66748" y="45474"/>
                    <a:pt x="67715" y="44807"/>
                    <a:pt x="68616" y="44106"/>
                  </a:cubicBezTo>
                  <a:cubicBezTo>
                    <a:pt x="69416" y="43473"/>
                    <a:pt x="72919" y="41071"/>
                    <a:pt x="72719" y="40003"/>
                  </a:cubicBezTo>
                  <a:cubicBezTo>
                    <a:pt x="72627" y="39471"/>
                    <a:pt x="72289" y="39278"/>
                    <a:pt x="71841" y="39278"/>
                  </a:cubicBezTo>
                  <a:cubicBezTo>
                    <a:pt x="70831" y="39278"/>
                    <a:pt x="69260" y="40260"/>
                    <a:pt x="68683" y="40537"/>
                  </a:cubicBezTo>
                  <a:cubicBezTo>
                    <a:pt x="66648" y="41471"/>
                    <a:pt x="64813" y="42272"/>
                    <a:pt x="62578" y="42605"/>
                  </a:cubicBezTo>
                  <a:cubicBezTo>
                    <a:pt x="62202" y="42659"/>
                    <a:pt x="61861" y="42685"/>
                    <a:pt x="61550" y="42685"/>
                  </a:cubicBezTo>
                  <a:cubicBezTo>
                    <a:pt x="59161" y="42685"/>
                    <a:pt x="58583" y="41126"/>
                    <a:pt x="57875" y="38469"/>
                  </a:cubicBezTo>
                  <a:cubicBezTo>
                    <a:pt x="57341" y="36368"/>
                    <a:pt x="56407" y="33032"/>
                    <a:pt x="57308" y="30930"/>
                  </a:cubicBezTo>
                  <a:cubicBezTo>
                    <a:pt x="58008" y="29262"/>
                    <a:pt x="59643" y="27761"/>
                    <a:pt x="60510" y="26094"/>
                  </a:cubicBezTo>
                  <a:cubicBezTo>
                    <a:pt x="61511" y="24125"/>
                    <a:pt x="62311" y="22057"/>
                    <a:pt x="63412" y="20156"/>
                  </a:cubicBezTo>
                  <a:cubicBezTo>
                    <a:pt x="65747" y="16186"/>
                    <a:pt x="68749" y="13218"/>
                    <a:pt x="73219" y="12017"/>
                  </a:cubicBezTo>
                  <a:cubicBezTo>
                    <a:pt x="73810" y="11867"/>
                    <a:pt x="74389" y="11817"/>
                    <a:pt x="74960" y="11817"/>
                  </a:cubicBezTo>
                  <a:cubicBezTo>
                    <a:pt x="76084" y="11817"/>
                    <a:pt x="77177" y="12010"/>
                    <a:pt x="78268" y="12010"/>
                  </a:cubicBezTo>
                  <a:cubicBezTo>
                    <a:pt x="78720" y="12010"/>
                    <a:pt x="79171" y="11977"/>
                    <a:pt x="79624" y="11883"/>
                  </a:cubicBezTo>
                  <a:cubicBezTo>
                    <a:pt x="81959" y="11416"/>
                    <a:pt x="80258" y="9815"/>
                    <a:pt x="79223" y="8781"/>
                  </a:cubicBezTo>
                  <a:cubicBezTo>
                    <a:pt x="75988" y="5612"/>
                    <a:pt x="72352" y="3210"/>
                    <a:pt x="68149" y="1476"/>
                  </a:cubicBezTo>
                  <a:cubicBezTo>
                    <a:pt x="65749" y="490"/>
                    <a:pt x="63588" y="0"/>
                    <a:pt x="614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6489375" y="920213"/>
              <a:ext cx="15025" cy="11000"/>
            </a:xfrm>
            <a:custGeom>
              <a:rect b="b" l="l" r="r" t="t"/>
              <a:pathLst>
                <a:path extrusionOk="0" h="440" w="601">
                  <a:moveTo>
                    <a:pt x="498" y="1"/>
                  </a:moveTo>
                  <a:cubicBezTo>
                    <a:pt x="208" y="1"/>
                    <a:pt x="90" y="139"/>
                    <a:pt x="0" y="439"/>
                  </a:cubicBezTo>
                  <a:cubicBezTo>
                    <a:pt x="334" y="439"/>
                    <a:pt x="534" y="339"/>
                    <a:pt x="601" y="6"/>
                  </a:cubicBezTo>
                  <a:cubicBezTo>
                    <a:pt x="564" y="2"/>
                    <a:pt x="530" y="1"/>
                    <a:pt x="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6836600" y="622063"/>
              <a:ext cx="71425" cy="52050"/>
            </a:xfrm>
            <a:custGeom>
              <a:rect b="b" l="l" r="r" t="t"/>
              <a:pathLst>
                <a:path extrusionOk="0" h="2082" w="2857">
                  <a:moveTo>
                    <a:pt x="888" y="1"/>
                  </a:moveTo>
                  <a:cubicBezTo>
                    <a:pt x="652" y="1"/>
                    <a:pt x="441" y="104"/>
                    <a:pt x="288" y="357"/>
                  </a:cubicBezTo>
                  <a:cubicBezTo>
                    <a:pt x="1" y="859"/>
                    <a:pt x="657" y="2081"/>
                    <a:pt x="1297" y="2081"/>
                  </a:cubicBezTo>
                  <a:cubicBezTo>
                    <a:pt x="1550" y="2081"/>
                    <a:pt x="1800" y="1891"/>
                    <a:pt x="1989" y="1391"/>
                  </a:cubicBezTo>
                  <a:cubicBezTo>
                    <a:pt x="2289" y="1524"/>
                    <a:pt x="2556" y="1658"/>
                    <a:pt x="2856" y="1758"/>
                  </a:cubicBezTo>
                  <a:cubicBezTo>
                    <a:pt x="2754" y="1166"/>
                    <a:pt x="1680" y="1"/>
                    <a:pt x="8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6604450" y="612613"/>
              <a:ext cx="136775" cy="77575"/>
            </a:xfrm>
            <a:custGeom>
              <a:rect b="b" l="l" r="r" t="t"/>
              <a:pathLst>
                <a:path extrusionOk="0" h="3103" w="5471">
                  <a:moveTo>
                    <a:pt x="0" y="1"/>
                  </a:moveTo>
                  <a:cubicBezTo>
                    <a:pt x="1835" y="1035"/>
                    <a:pt x="3536" y="2269"/>
                    <a:pt x="5471" y="3103"/>
                  </a:cubicBezTo>
                  <a:cubicBezTo>
                    <a:pt x="4437" y="1635"/>
                    <a:pt x="1668" y="50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7053925" y="868638"/>
              <a:ext cx="35900" cy="29200"/>
            </a:xfrm>
            <a:custGeom>
              <a:rect b="b" l="l" r="r" t="t"/>
              <a:pathLst>
                <a:path extrusionOk="0" h="1168" w="1436">
                  <a:moveTo>
                    <a:pt x="1435" y="0"/>
                  </a:moveTo>
                  <a:cubicBezTo>
                    <a:pt x="735" y="167"/>
                    <a:pt x="535" y="834"/>
                    <a:pt x="1" y="1168"/>
                  </a:cubicBezTo>
                  <a:cubicBezTo>
                    <a:pt x="801" y="1035"/>
                    <a:pt x="1235" y="668"/>
                    <a:pt x="14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6928000" y="831938"/>
              <a:ext cx="50075" cy="16875"/>
            </a:xfrm>
            <a:custGeom>
              <a:rect b="b" l="l" r="r" t="t"/>
              <a:pathLst>
                <a:path extrusionOk="0" h="675" w="2003">
                  <a:moveTo>
                    <a:pt x="1" y="1"/>
                  </a:moveTo>
                  <a:cubicBezTo>
                    <a:pt x="528" y="464"/>
                    <a:pt x="948" y="675"/>
                    <a:pt x="1337" y="675"/>
                  </a:cubicBezTo>
                  <a:cubicBezTo>
                    <a:pt x="1564" y="675"/>
                    <a:pt x="1781" y="603"/>
                    <a:pt x="2002" y="468"/>
                  </a:cubicBezTo>
                  <a:cubicBezTo>
                    <a:pt x="1335" y="301"/>
                    <a:pt x="668" y="13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6973050" y="852788"/>
              <a:ext cx="44225" cy="9800"/>
            </a:xfrm>
            <a:custGeom>
              <a:rect b="b" l="l" r="r" t="t"/>
              <a:pathLst>
                <a:path extrusionOk="0" h="392" w="1769">
                  <a:moveTo>
                    <a:pt x="1768" y="1"/>
                  </a:moveTo>
                  <a:cubicBezTo>
                    <a:pt x="1068" y="34"/>
                    <a:pt x="534" y="67"/>
                    <a:pt x="0" y="101"/>
                  </a:cubicBezTo>
                  <a:cubicBezTo>
                    <a:pt x="309" y="246"/>
                    <a:pt x="618" y="391"/>
                    <a:pt x="937" y="391"/>
                  </a:cubicBezTo>
                  <a:cubicBezTo>
                    <a:pt x="1204" y="391"/>
                    <a:pt x="1479" y="289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7026425" y="865313"/>
              <a:ext cx="45875" cy="25875"/>
            </a:xfrm>
            <a:custGeom>
              <a:rect b="b" l="l" r="r" t="t"/>
              <a:pathLst>
                <a:path extrusionOk="0" h="1035" w="1835">
                  <a:moveTo>
                    <a:pt x="1501" y="0"/>
                  </a:moveTo>
                  <a:lnTo>
                    <a:pt x="0" y="1034"/>
                  </a:lnTo>
                  <a:cubicBezTo>
                    <a:pt x="434" y="1034"/>
                    <a:pt x="1835" y="567"/>
                    <a:pt x="1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7003075" y="863638"/>
              <a:ext cx="40050" cy="14550"/>
            </a:xfrm>
            <a:custGeom>
              <a:rect b="b" l="l" r="r" t="t"/>
              <a:pathLst>
                <a:path extrusionOk="0" h="582" w="1602">
                  <a:moveTo>
                    <a:pt x="1601" y="0"/>
                  </a:moveTo>
                  <a:lnTo>
                    <a:pt x="1601" y="0"/>
                  </a:lnTo>
                  <a:cubicBezTo>
                    <a:pt x="1151" y="53"/>
                    <a:pt x="807" y="421"/>
                    <a:pt x="367" y="421"/>
                  </a:cubicBezTo>
                  <a:cubicBezTo>
                    <a:pt x="252" y="421"/>
                    <a:pt x="131" y="396"/>
                    <a:pt x="0" y="334"/>
                  </a:cubicBezTo>
                  <a:lnTo>
                    <a:pt x="0" y="334"/>
                  </a:lnTo>
                  <a:cubicBezTo>
                    <a:pt x="270" y="496"/>
                    <a:pt x="502" y="582"/>
                    <a:pt x="716" y="582"/>
                  </a:cubicBezTo>
                  <a:cubicBezTo>
                    <a:pt x="1030" y="582"/>
                    <a:pt x="1304" y="397"/>
                    <a:pt x="16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6903825" y="806938"/>
              <a:ext cx="32550" cy="16550"/>
            </a:xfrm>
            <a:custGeom>
              <a:rect b="b" l="l" r="r" t="t"/>
              <a:pathLst>
                <a:path extrusionOk="0" h="662" w="1302">
                  <a:moveTo>
                    <a:pt x="1" y="0"/>
                  </a:moveTo>
                  <a:lnTo>
                    <a:pt x="1" y="0"/>
                  </a:lnTo>
                  <a:cubicBezTo>
                    <a:pt x="127" y="456"/>
                    <a:pt x="369" y="662"/>
                    <a:pt x="813" y="662"/>
                  </a:cubicBezTo>
                  <a:cubicBezTo>
                    <a:pt x="955" y="662"/>
                    <a:pt x="1116" y="641"/>
                    <a:pt x="1302" y="600"/>
                  </a:cubicBezTo>
                  <a:cubicBezTo>
                    <a:pt x="768" y="367"/>
                    <a:pt x="401" y="20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7423375" y="1103313"/>
              <a:ext cx="13775" cy="12200"/>
            </a:xfrm>
            <a:custGeom>
              <a:rect b="b" l="l" r="r" t="t"/>
              <a:pathLst>
                <a:path extrusionOk="0" h="488" w="551">
                  <a:moveTo>
                    <a:pt x="154" y="1"/>
                  </a:moveTo>
                  <a:cubicBezTo>
                    <a:pt x="135" y="1"/>
                    <a:pt x="117" y="7"/>
                    <a:pt x="100" y="20"/>
                  </a:cubicBezTo>
                  <a:cubicBezTo>
                    <a:pt x="0" y="87"/>
                    <a:pt x="300" y="487"/>
                    <a:pt x="400" y="487"/>
                  </a:cubicBezTo>
                  <a:cubicBezTo>
                    <a:pt x="551" y="487"/>
                    <a:pt x="322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7395000" y="1066788"/>
              <a:ext cx="11400" cy="10350"/>
            </a:xfrm>
            <a:custGeom>
              <a:rect b="b" l="l" r="r" t="t"/>
              <a:pathLst>
                <a:path extrusionOk="0" h="414" w="456">
                  <a:moveTo>
                    <a:pt x="147" y="0"/>
                  </a:moveTo>
                  <a:cubicBezTo>
                    <a:pt x="132" y="0"/>
                    <a:pt x="116" y="4"/>
                    <a:pt x="101" y="13"/>
                  </a:cubicBezTo>
                  <a:cubicBezTo>
                    <a:pt x="1" y="80"/>
                    <a:pt x="234" y="414"/>
                    <a:pt x="335" y="414"/>
                  </a:cubicBezTo>
                  <a:cubicBezTo>
                    <a:pt x="456" y="414"/>
                    <a:pt x="301" y="0"/>
                    <a:pt x="1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6966375" y="669063"/>
              <a:ext cx="25625" cy="11125"/>
            </a:xfrm>
            <a:custGeom>
              <a:rect b="b" l="l" r="r" t="t"/>
              <a:pathLst>
                <a:path extrusionOk="0" h="445" w="1025">
                  <a:moveTo>
                    <a:pt x="191" y="0"/>
                  </a:moveTo>
                  <a:cubicBezTo>
                    <a:pt x="131" y="0"/>
                    <a:pt x="86" y="23"/>
                    <a:pt x="67" y="78"/>
                  </a:cubicBezTo>
                  <a:cubicBezTo>
                    <a:pt x="0" y="245"/>
                    <a:pt x="768" y="445"/>
                    <a:pt x="834" y="445"/>
                  </a:cubicBezTo>
                  <a:cubicBezTo>
                    <a:pt x="1025" y="445"/>
                    <a:pt x="460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6599450" y="608788"/>
              <a:ext cx="55775" cy="29700"/>
            </a:xfrm>
            <a:custGeom>
              <a:rect b="b" l="l" r="r" t="t"/>
              <a:pathLst>
                <a:path extrusionOk="0" h="1188" w="2231">
                  <a:moveTo>
                    <a:pt x="120" y="0"/>
                  </a:moveTo>
                  <a:cubicBezTo>
                    <a:pt x="94" y="0"/>
                    <a:pt x="76" y="7"/>
                    <a:pt x="67" y="20"/>
                  </a:cubicBezTo>
                  <a:cubicBezTo>
                    <a:pt x="0" y="120"/>
                    <a:pt x="1935" y="1188"/>
                    <a:pt x="2168" y="1188"/>
                  </a:cubicBezTo>
                  <a:cubicBezTo>
                    <a:pt x="2231" y="1188"/>
                    <a:pt x="468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6672000" y="646738"/>
              <a:ext cx="14150" cy="8425"/>
            </a:xfrm>
            <a:custGeom>
              <a:rect b="b" l="l" r="r" t="t"/>
              <a:pathLst>
                <a:path extrusionOk="0" h="337" w="566">
                  <a:moveTo>
                    <a:pt x="143" y="1"/>
                  </a:moveTo>
                  <a:cubicBezTo>
                    <a:pt x="114" y="1"/>
                    <a:pt x="87" y="12"/>
                    <a:pt x="67" y="37"/>
                  </a:cubicBezTo>
                  <a:cubicBezTo>
                    <a:pt x="0" y="137"/>
                    <a:pt x="301" y="337"/>
                    <a:pt x="367" y="337"/>
                  </a:cubicBezTo>
                  <a:cubicBezTo>
                    <a:pt x="565" y="337"/>
                    <a:pt x="307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6720375" y="675663"/>
              <a:ext cx="13350" cy="8700"/>
            </a:xfrm>
            <a:custGeom>
              <a:rect b="b" l="l" r="r" t="t"/>
              <a:pathLst>
                <a:path extrusionOk="0" h="348" w="534">
                  <a:moveTo>
                    <a:pt x="138" y="0"/>
                  </a:moveTo>
                  <a:cubicBezTo>
                    <a:pt x="108" y="0"/>
                    <a:pt x="83" y="14"/>
                    <a:pt x="67" y="47"/>
                  </a:cubicBezTo>
                  <a:cubicBezTo>
                    <a:pt x="0" y="147"/>
                    <a:pt x="300" y="348"/>
                    <a:pt x="367" y="348"/>
                  </a:cubicBezTo>
                  <a:cubicBezTo>
                    <a:pt x="534" y="348"/>
                    <a:pt x="284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6368425" y="930238"/>
              <a:ext cx="13400" cy="7650"/>
            </a:xfrm>
            <a:custGeom>
              <a:rect b="b" l="l" r="r" t="t"/>
              <a:pathLst>
                <a:path extrusionOk="0" h="306" w="536">
                  <a:moveTo>
                    <a:pt x="400" y="0"/>
                  </a:moveTo>
                  <a:cubicBezTo>
                    <a:pt x="255" y="0"/>
                    <a:pt x="0" y="305"/>
                    <a:pt x="168" y="305"/>
                  </a:cubicBezTo>
                  <a:cubicBezTo>
                    <a:pt x="235" y="305"/>
                    <a:pt x="535" y="138"/>
                    <a:pt x="468" y="38"/>
                  </a:cubicBezTo>
                  <a:cubicBezTo>
                    <a:pt x="452" y="11"/>
                    <a:pt x="428" y="0"/>
                    <a:pt x="4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404300" y="472388"/>
              <a:ext cx="14075" cy="7650"/>
            </a:xfrm>
            <a:custGeom>
              <a:rect b="b" l="l" r="r" t="t"/>
              <a:pathLst>
                <a:path extrusionOk="0" h="306" w="563">
                  <a:moveTo>
                    <a:pt x="426" y="1"/>
                  </a:moveTo>
                  <a:cubicBezTo>
                    <a:pt x="274" y="1"/>
                    <a:pt x="0" y="306"/>
                    <a:pt x="196" y="306"/>
                  </a:cubicBezTo>
                  <a:cubicBezTo>
                    <a:pt x="263" y="306"/>
                    <a:pt x="563" y="139"/>
                    <a:pt x="496" y="39"/>
                  </a:cubicBezTo>
                  <a:cubicBezTo>
                    <a:pt x="480" y="12"/>
                    <a:pt x="455" y="1"/>
                    <a:pt x="4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6999250" y="863963"/>
              <a:ext cx="49700" cy="15675"/>
            </a:xfrm>
            <a:custGeom>
              <a:rect b="b" l="l" r="r" t="t"/>
              <a:pathLst>
                <a:path extrusionOk="0" h="627" w="1988">
                  <a:moveTo>
                    <a:pt x="20" y="354"/>
                  </a:moveTo>
                  <a:lnTo>
                    <a:pt x="20" y="354"/>
                  </a:lnTo>
                  <a:cubicBezTo>
                    <a:pt x="0" y="417"/>
                    <a:pt x="26" y="451"/>
                    <a:pt x="84" y="464"/>
                  </a:cubicBezTo>
                  <a:lnTo>
                    <a:pt x="84" y="464"/>
                  </a:lnTo>
                  <a:cubicBezTo>
                    <a:pt x="59" y="432"/>
                    <a:pt x="37" y="395"/>
                    <a:pt x="20" y="354"/>
                  </a:cubicBezTo>
                  <a:close/>
                  <a:moveTo>
                    <a:pt x="1900" y="0"/>
                  </a:moveTo>
                  <a:cubicBezTo>
                    <a:pt x="1637" y="0"/>
                    <a:pt x="538" y="470"/>
                    <a:pt x="150" y="470"/>
                  </a:cubicBezTo>
                  <a:cubicBezTo>
                    <a:pt x="125" y="470"/>
                    <a:pt x="103" y="468"/>
                    <a:pt x="84" y="464"/>
                  </a:cubicBezTo>
                  <a:lnTo>
                    <a:pt x="84" y="464"/>
                  </a:lnTo>
                  <a:cubicBezTo>
                    <a:pt x="166" y="568"/>
                    <a:pt x="289" y="626"/>
                    <a:pt x="446" y="626"/>
                  </a:cubicBezTo>
                  <a:cubicBezTo>
                    <a:pt x="519" y="626"/>
                    <a:pt x="600" y="614"/>
                    <a:pt x="687" y="588"/>
                  </a:cubicBezTo>
                  <a:cubicBezTo>
                    <a:pt x="720" y="588"/>
                    <a:pt x="1988" y="154"/>
                    <a:pt x="1954" y="21"/>
                  </a:cubicBezTo>
                  <a:cubicBezTo>
                    <a:pt x="1949" y="7"/>
                    <a:pt x="1930" y="0"/>
                    <a:pt x="1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7055225" y="863313"/>
              <a:ext cx="14575" cy="10350"/>
            </a:xfrm>
            <a:custGeom>
              <a:rect b="b" l="l" r="r" t="t"/>
              <a:pathLst>
                <a:path extrusionOk="0" h="414" w="583">
                  <a:moveTo>
                    <a:pt x="449" y="0"/>
                  </a:moveTo>
                  <a:cubicBezTo>
                    <a:pt x="315" y="0"/>
                    <a:pt x="0" y="414"/>
                    <a:pt x="182" y="414"/>
                  </a:cubicBezTo>
                  <a:cubicBezTo>
                    <a:pt x="282" y="414"/>
                    <a:pt x="583" y="113"/>
                    <a:pt x="483" y="13"/>
                  </a:cubicBezTo>
                  <a:cubicBezTo>
                    <a:pt x="474" y="4"/>
                    <a:pt x="462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7021100" y="877888"/>
              <a:ext cx="32025" cy="17450"/>
            </a:xfrm>
            <a:custGeom>
              <a:rect b="b" l="l" r="r" t="t"/>
              <a:pathLst>
                <a:path extrusionOk="0" h="698" w="1281">
                  <a:moveTo>
                    <a:pt x="1176" y="1"/>
                  </a:moveTo>
                  <a:cubicBezTo>
                    <a:pt x="893" y="1"/>
                    <a:pt x="0" y="698"/>
                    <a:pt x="180" y="698"/>
                  </a:cubicBezTo>
                  <a:cubicBezTo>
                    <a:pt x="347" y="698"/>
                    <a:pt x="1281" y="97"/>
                    <a:pt x="1247" y="31"/>
                  </a:cubicBezTo>
                  <a:cubicBezTo>
                    <a:pt x="1233" y="10"/>
                    <a:pt x="1209" y="1"/>
                    <a:pt x="1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6922175" y="830438"/>
              <a:ext cx="25550" cy="10700"/>
            </a:xfrm>
            <a:custGeom>
              <a:rect b="b" l="l" r="r" t="t"/>
              <a:pathLst>
                <a:path extrusionOk="0" h="428" w="1022">
                  <a:moveTo>
                    <a:pt x="178" y="1"/>
                  </a:moveTo>
                  <a:cubicBezTo>
                    <a:pt x="107" y="1"/>
                    <a:pt x="54" y="27"/>
                    <a:pt x="34" y="94"/>
                  </a:cubicBezTo>
                  <a:cubicBezTo>
                    <a:pt x="0" y="228"/>
                    <a:pt x="768" y="428"/>
                    <a:pt x="834" y="428"/>
                  </a:cubicBezTo>
                  <a:cubicBezTo>
                    <a:pt x="1021" y="428"/>
                    <a:pt x="461" y="1"/>
                    <a:pt x="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6950575" y="841963"/>
              <a:ext cx="27325" cy="7525"/>
            </a:xfrm>
            <a:custGeom>
              <a:rect b="b" l="l" r="r" t="t"/>
              <a:pathLst>
                <a:path extrusionOk="0" h="301" w="1093">
                  <a:moveTo>
                    <a:pt x="65" y="0"/>
                  </a:moveTo>
                  <a:cubicBezTo>
                    <a:pt x="62" y="2"/>
                    <a:pt x="62" y="3"/>
                    <a:pt x="64" y="5"/>
                  </a:cubicBezTo>
                  <a:lnTo>
                    <a:pt x="64" y="5"/>
                  </a:lnTo>
                  <a:cubicBezTo>
                    <a:pt x="64" y="3"/>
                    <a:pt x="65" y="2"/>
                    <a:pt x="65" y="0"/>
                  </a:cubicBezTo>
                  <a:close/>
                  <a:moveTo>
                    <a:pt x="1066" y="33"/>
                  </a:moveTo>
                  <a:cubicBezTo>
                    <a:pt x="1066" y="34"/>
                    <a:pt x="1066" y="35"/>
                    <a:pt x="1066" y="36"/>
                  </a:cubicBezTo>
                  <a:lnTo>
                    <a:pt x="1066" y="36"/>
                  </a:lnTo>
                  <a:cubicBezTo>
                    <a:pt x="1067" y="35"/>
                    <a:pt x="1067" y="34"/>
                    <a:pt x="1066" y="33"/>
                  </a:cubicBezTo>
                  <a:close/>
                  <a:moveTo>
                    <a:pt x="64" y="5"/>
                  </a:moveTo>
                  <a:cubicBezTo>
                    <a:pt x="1" y="202"/>
                    <a:pt x="135" y="300"/>
                    <a:pt x="432" y="300"/>
                  </a:cubicBezTo>
                  <a:cubicBezTo>
                    <a:pt x="399" y="300"/>
                    <a:pt x="1093" y="201"/>
                    <a:pt x="1066" y="36"/>
                  </a:cubicBezTo>
                  <a:lnTo>
                    <a:pt x="1066" y="36"/>
                  </a:lnTo>
                  <a:cubicBezTo>
                    <a:pt x="1061" y="44"/>
                    <a:pt x="978" y="47"/>
                    <a:pt x="861" y="47"/>
                  </a:cubicBezTo>
                  <a:cubicBezTo>
                    <a:pt x="576" y="47"/>
                    <a:pt x="92" y="27"/>
                    <a:pt x="64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7049300" y="885788"/>
              <a:ext cx="24675" cy="17900"/>
            </a:xfrm>
            <a:custGeom>
              <a:rect b="b" l="l" r="r" t="t"/>
              <a:pathLst>
                <a:path extrusionOk="0" h="716" w="987">
                  <a:moveTo>
                    <a:pt x="847" y="1"/>
                  </a:moveTo>
                  <a:cubicBezTo>
                    <a:pt x="645" y="1"/>
                    <a:pt x="1" y="715"/>
                    <a:pt x="186" y="715"/>
                  </a:cubicBezTo>
                  <a:cubicBezTo>
                    <a:pt x="353" y="715"/>
                    <a:pt x="986" y="115"/>
                    <a:pt x="886" y="15"/>
                  </a:cubicBezTo>
                  <a:cubicBezTo>
                    <a:pt x="877" y="5"/>
                    <a:pt x="863" y="1"/>
                    <a:pt x="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999100" y="853213"/>
              <a:ext cx="15675" cy="7950"/>
            </a:xfrm>
            <a:custGeom>
              <a:rect b="b" l="l" r="r" t="t"/>
              <a:pathLst>
                <a:path extrusionOk="0" h="318" w="627">
                  <a:moveTo>
                    <a:pt x="506" y="1"/>
                  </a:moveTo>
                  <a:cubicBezTo>
                    <a:pt x="328" y="1"/>
                    <a:pt x="0" y="317"/>
                    <a:pt x="192" y="317"/>
                  </a:cubicBezTo>
                  <a:cubicBezTo>
                    <a:pt x="259" y="317"/>
                    <a:pt x="626" y="184"/>
                    <a:pt x="593" y="50"/>
                  </a:cubicBezTo>
                  <a:cubicBezTo>
                    <a:pt x="575" y="15"/>
                    <a:pt x="544" y="1"/>
                    <a:pt x="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972200" y="853213"/>
              <a:ext cx="13325" cy="7950"/>
            </a:xfrm>
            <a:custGeom>
              <a:rect b="b" l="l" r="r" t="t"/>
              <a:pathLst>
                <a:path extrusionOk="0" h="318" w="533">
                  <a:moveTo>
                    <a:pt x="156" y="1"/>
                  </a:moveTo>
                  <a:cubicBezTo>
                    <a:pt x="122" y="1"/>
                    <a:pt x="91" y="15"/>
                    <a:pt x="68" y="50"/>
                  </a:cubicBezTo>
                  <a:cubicBezTo>
                    <a:pt x="1" y="150"/>
                    <a:pt x="301" y="317"/>
                    <a:pt x="368" y="317"/>
                  </a:cubicBezTo>
                  <a:cubicBezTo>
                    <a:pt x="533" y="317"/>
                    <a:pt x="313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7022250" y="1082938"/>
              <a:ext cx="20275" cy="14225"/>
            </a:xfrm>
            <a:custGeom>
              <a:rect b="b" l="l" r="r" t="t"/>
              <a:pathLst>
                <a:path extrusionOk="0" h="569" w="811">
                  <a:moveTo>
                    <a:pt x="166" y="0"/>
                  </a:moveTo>
                  <a:cubicBezTo>
                    <a:pt x="139" y="0"/>
                    <a:pt x="116" y="11"/>
                    <a:pt x="100" y="35"/>
                  </a:cubicBezTo>
                  <a:cubicBezTo>
                    <a:pt x="0" y="168"/>
                    <a:pt x="567" y="568"/>
                    <a:pt x="634" y="568"/>
                  </a:cubicBezTo>
                  <a:cubicBezTo>
                    <a:pt x="810" y="568"/>
                    <a:pt x="366" y="0"/>
                    <a:pt x="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6897150" y="806688"/>
              <a:ext cx="18450" cy="10275"/>
            </a:xfrm>
            <a:custGeom>
              <a:rect b="b" l="l" r="r" t="t"/>
              <a:pathLst>
                <a:path extrusionOk="0" h="411" w="738">
                  <a:moveTo>
                    <a:pt x="153" y="1"/>
                  </a:moveTo>
                  <a:cubicBezTo>
                    <a:pt x="117" y="1"/>
                    <a:pt x="88" y="13"/>
                    <a:pt x="67" y="43"/>
                  </a:cubicBezTo>
                  <a:cubicBezTo>
                    <a:pt x="1" y="177"/>
                    <a:pt x="501" y="410"/>
                    <a:pt x="568" y="410"/>
                  </a:cubicBezTo>
                  <a:cubicBezTo>
                    <a:pt x="738" y="410"/>
                    <a:pt x="354" y="1"/>
                    <a:pt x="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6918000" y="816863"/>
              <a:ext cx="13450" cy="8425"/>
            </a:xfrm>
            <a:custGeom>
              <a:rect b="b" l="l" r="r" t="t"/>
              <a:pathLst>
                <a:path extrusionOk="0" h="337" w="538">
                  <a:moveTo>
                    <a:pt x="130" y="1"/>
                  </a:moveTo>
                  <a:cubicBezTo>
                    <a:pt x="105" y="1"/>
                    <a:pt x="83" y="11"/>
                    <a:pt x="67" y="37"/>
                  </a:cubicBezTo>
                  <a:cubicBezTo>
                    <a:pt x="1" y="137"/>
                    <a:pt x="301" y="337"/>
                    <a:pt x="368" y="337"/>
                  </a:cubicBezTo>
                  <a:cubicBezTo>
                    <a:pt x="537" y="337"/>
                    <a:pt x="275" y="1"/>
                    <a:pt x="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6485050" y="922038"/>
              <a:ext cx="18525" cy="10000"/>
            </a:xfrm>
            <a:custGeom>
              <a:rect b="b" l="l" r="r" t="t"/>
              <a:pathLst>
                <a:path extrusionOk="0" h="400" w="741">
                  <a:moveTo>
                    <a:pt x="577" y="0"/>
                  </a:moveTo>
                  <a:cubicBezTo>
                    <a:pt x="401" y="0"/>
                    <a:pt x="0" y="400"/>
                    <a:pt x="173" y="400"/>
                  </a:cubicBezTo>
                  <a:cubicBezTo>
                    <a:pt x="240" y="400"/>
                    <a:pt x="740" y="166"/>
                    <a:pt x="640" y="33"/>
                  </a:cubicBezTo>
                  <a:cubicBezTo>
                    <a:pt x="627" y="10"/>
                    <a:pt x="605" y="0"/>
                    <a:pt x="5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36"/>
          <p:cNvSpPr/>
          <p:nvPr/>
        </p:nvSpPr>
        <p:spPr>
          <a:xfrm flipH="1">
            <a:off x="565350" y="3494463"/>
            <a:ext cx="2367225" cy="1145275"/>
          </a:xfrm>
          <a:custGeom>
            <a:rect b="b" l="l" r="r" t="t"/>
            <a:pathLst>
              <a:path extrusionOk="0" h="45811" w="94689">
                <a:moveTo>
                  <a:pt x="48088" y="0"/>
                </a:moveTo>
                <a:cubicBezTo>
                  <a:pt x="47388" y="0"/>
                  <a:pt x="46691" y="42"/>
                  <a:pt x="46000" y="128"/>
                </a:cubicBezTo>
                <a:cubicBezTo>
                  <a:pt x="37961" y="1129"/>
                  <a:pt x="35293" y="5399"/>
                  <a:pt x="35293" y="5399"/>
                </a:cubicBezTo>
                <a:cubicBezTo>
                  <a:pt x="35293" y="5399"/>
                  <a:pt x="27892" y="1002"/>
                  <a:pt x="21450" y="1002"/>
                </a:cubicBezTo>
                <a:cubicBezTo>
                  <a:pt x="20838" y="1002"/>
                  <a:pt x="20235" y="1042"/>
                  <a:pt x="19648" y="1129"/>
                </a:cubicBezTo>
                <a:cubicBezTo>
                  <a:pt x="12843" y="2129"/>
                  <a:pt x="10408" y="6833"/>
                  <a:pt x="10408" y="6833"/>
                </a:cubicBezTo>
                <a:lnTo>
                  <a:pt x="9474" y="7467"/>
                </a:lnTo>
                <a:cubicBezTo>
                  <a:pt x="9474" y="7468"/>
                  <a:pt x="9472" y="7469"/>
                  <a:pt x="9468" y="7469"/>
                </a:cubicBezTo>
                <a:cubicBezTo>
                  <a:pt x="9454" y="7469"/>
                  <a:pt x="9419" y="7463"/>
                  <a:pt x="9374" y="7463"/>
                </a:cubicBezTo>
                <a:cubicBezTo>
                  <a:pt x="9137" y="7463"/>
                  <a:pt x="8614" y="7633"/>
                  <a:pt x="9308" y="9768"/>
                </a:cubicBezTo>
                <a:cubicBezTo>
                  <a:pt x="9308" y="9768"/>
                  <a:pt x="10642" y="16873"/>
                  <a:pt x="12543" y="19042"/>
                </a:cubicBezTo>
                <a:cubicBezTo>
                  <a:pt x="9321" y="18156"/>
                  <a:pt x="7785" y="18069"/>
                  <a:pt x="7308" y="18069"/>
                </a:cubicBezTo>
                <a:cubicBezTo>
                  <a:pt x="7193" y="18069"/>
                  <a:pt x="7139" y="18074"/>
                  <a:pt x="7139" y="18074"/>
                </a:cubicBezTo>
                <a:lnTo>
                  <a:pt x="4571" y="13838"/>
                </a:lnTo>
                <a:lnTo>
                  <a:pt x="2536" y="18575"/>
                </a:lnTo>
                <a:cubicBezTo>
                  <a:pt x="2536" y="18575"/>
                  <a:pt x="1" y="26580"/>
                  <a:pt x="3937" y="30416"/>
                </a:cubicBezTo>
                <a:lnTo>
                  <a:pt x="6839" y="30016"/>
                </a:lnTo>
                <a:cubicBezTo>
                  <a:pt x="6839" y="30016"/>
                  <a:pt x="7755" y="34035"/>
                  <a:pt x="14176" y="34035"/>
                </a:cubicBezTo>
                <a:cubicBezTo>
                  <a:pt x="14577" y="34035"/>
                  <a:pt x="15000" y="34019"/>
                  <a:pt x="15445" y="33986"/>
                </a:cubicBezTo>
                <a:cubicBezTo>
                  <a:pt x="21824" y="32786"/>
                  <a:pt x="21447" y="32453"/>
                  <a:pt x="21388" y="32421"/>
                </a:cubicBezTo>
                <a:lnTo>
                  <a:pt x="21388" y="32421"/>
                </a:lnTo>
                <a:lnTo>
                  <a:pt x="26820" y="35020"/>
                </a:lnTo>
                <a:lnTo>
                  <a:pt x="26253" y="40357"/>
                </a:lnTo>
                <a:cubicBezTo>
                  <a:pt x="26253" y="40357"/>
                  <a:pt x="24452" y="44326"/>
                  <a:pt x="25919" y="44760"/>
                </a:cubicBezTo>
                <a:cubicBezTo>
                  <a:pt x="26398" y="44916"/>
                  <a:pt x="26839" y="44968"/>
                  <a:pt x="27214" y="44968"/>
                </a:cubicBezTo>
                <a:cubicBezTo>
                  <a:pt x="27965" y="44968"/>
                  <a:pt x="28455" y="44760"/>
                  <a:pt x="28455" y="44760"/>
                </a:cubicBezTo>
                <a:lnTo>
                  <a:pt x="29789" y="45761"/>
                </a:lnTo>
                <a:lnTo>
                  <a:pt x="32424" y="44460"/>
                </a:lnTo>
                <a:lnTo>
                  <a:pt x="33725" y="44593"/>
                </a:lnTo>
                <a:lnTo>
                  <a:pt x="35927" y="38122"/>
                </a:lnTo>
                <a:lnTo>
                  <a:pt x="37228" y="38556"/>
                </a:lnTo>
                <a:lnTo>
                  <a:pt x="35293" y="44426"/>
                </a:lnTo>
                <a:cubicBezTo>
                  <a:pt x="35293" y="44426"/>
                  <a:pt x="35743" y="45799"/>
                  <a:pt x="36902" y="45799"/>
                </a:cubicBezTo>
                <a:cubicBezTo>
                  <a:pt x="37221" y="45799"/>
                  <a:pt x="37595" y="45694"/>
                  <a:pt x="38028" y="45427"/>
                </a:cubicBezTo>
                <a:cubicBezTo>
                  <a:pt x="39029" y="45753"/>
                  <a:pt x="41037" y="45810"/>
                  <a:pt x="42313" y="45810"/>
                </a:cubicBezTo>
                <a:cubicBezTo>
                  <a:pt x="42993" y="45810"/>
                  <a:pt x="43465" y="45794"/>
                  <a:pt x="43465" y="45794"/>
                </a:cubicBezTo>
                <a:lnTo>
                  <a:pt x="45500" y="39623"/>
                </a:lnTo>
                <a:cubicBezTo>
                  <a:pt x="45500" y="39623"/>
                  <a:pt x="47090" y="39734"/>
                  <a:pt x="49177" y="39734"/>
                </a:cubicBezTo>
                <a:cubicBezTo>
                  <a:pt x="52204" y="39734"/>
                  <a:pt x="56279" y="39500"/>
                  <a:pt x="58076" y="38355"/>
                </a:cubicBezTo>
                <a:lnTo>
                  <a:pt x="58076" y="38355"/>
                </a:lnTo>
                <a:cubicBezTo>
                  <a:pt x="57942" y="39256"/>
                  <a:pt x="58076" y="40524"/>
                  <a:pt x="58076" y="40524"/>
                </a:cubicBezTo>
                <a:cubicBezTo>
                  <a:pt x="58076" y="40524"/>
                  <a:pt x="55574" y="43926"/>
                  <a:pt x="55441" y="44927"/>
                </a:cubicBezTo>
                <a:cubicBezTo>
                  <a:pt x="56771" y="44927"/>
                  <a:pt x="58242" y="45125"/>
                  <a:pt x="59835" y="45125"/>
                </a:cubicBezTo>
                <a:cubicBezTo>
                  <a:pt x="61238" y="45125"/>
                  <a:pt x="62736" y="44971"/>
                  <a:pt x="64314" y="44393"/>
                </a:cubicBezTo>
                <a:lnTo>
                  <a:pt x="66549" y="44326"/>
                </a:lnTo>
                <a:cubicBezTo>
                  <a:pt x="66549" y="44326"/>
                  <a:pt x="68250" y="37221"/>
                  <a:pt x="69050" y="35820"/>
                </a:cubicBezTo>
                <a:cubicBezTo>
                  <a:pt x="71552" y="35420"/>
                  <a:pt x="84762" y="32818"/>
                  <a:pt x="89832" y="21710"/>
                </a:cubicBezTo>
                <a:cubicBezTo>
                  <a:pt x="94689" y="11171"/>
                  <a:pt x="85256" y="4076"/>
                  <a:pt x="78727" y="4076"/>
                </a:cubicBezTo>
                <a:cubicBezTo>
                  <a:pt x="78395" y="4076"/>
                  <a:pt x="78071" y="4094"/>
                  <a:pt x="77757" y="4131"/>
                </a:cubicBezTo>
                <a:cubicBezTo>
                  <a:pt x="77757" y="4131"/>
                  <a:pt x="83094" y="6733"/>
                  <a:pt x="82093" y="12470"/>
                </a:cubicBezTo>
                <a:cubicBezTo>
                  <a:pt x="81059" y="18241"/>
                  <a:pt x="76756" y="19308"/>
                  <a:pt x="76756" y="19308"/>
                </a:cubicBezTo>
                <a:cubicBezTo>
                  <a:pt x="76756" y="19308"/>
                  <a:pt x="71952" y="16907"/>
                  <a:pt x="67449" y="10502"/>
                </a:cubicBezTo>
                <a:cubicBezTo>
                  <a:pt x="63334" y="4680"/>
                  <a:pt x="55514" y="0"/>
                  <a:pt x="480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36"/>
          <p:cNvGrpSpPr/>
          <p:nvPr/>
        </p:nvGrpSpPr>
        <p:grpSpPr>
          <a:xfrm>
            <a:off x="590550" y="3510880"/>
            <a:ext cx="2278325" cy="1164350"/>
            <a:chOff x="-2733975" y="3421350"/>
            <a:chExt cx="2278325" cy="1164350"/>
          </a:xfrm>
        </p:grpSpPr>
        <p:sp>
          <p:nvSpPr>
            <p:cNvPr id="683" name="Google Shape;683;p36"/>
            <p:cNvSpPr/>
            <p:nvPr/>
          </p:nvSpPr>
          <p:spPr>
            <a:xfrm flipH="1">
              <a:off x="-2733975" y="3421350"/>
              <a:ext cx="2278325" cy="1164350"/>
            </a:xfrm>
            <a:custGeom>
              <a:rect b="b" l="l" r="r" t="t"/>
              <a:pathLst>
                <a:path extrusionOk="0" h="46574" w="91133">
                  <a:moveTo>
                    <a:pt x="8307" y="7946"/>
                  </a:moveTo>
                  <a:cubicBezTo>
                    <a:pt x="9107" y="9414"/>
                    <a:pt x="9941" y="10881"/>
                    <a:pt x="11008" y="12216"/>
                  </a:cubicBezTo>
                  <a:cubicBezTo>
                    <a:pt x="12043" y="13517"/>
                    <a:pt x="13310" y="14317"/>
                    <a:pt x="14678" y="15285"/>
                  </a:cubicBezTo>
                  <a:cubicBezTo>
                    <a:pt x="14077" y="16152"/>
                    <a:pt x="13577" y="17119"/>
                    <a:pt x="12910" y="17953"/>
                  </a:cubicBezTo>
                  <a:cubicBezTo>
                    <a:pt x="12426" y="18559"/>
                    <a:pt x="12112" y="19005"/>
                    <a:pt x="11763" y="19005"/>
                  </a:cubicBezTo>
                  <a:cubicBezTo>
                    <a:pt x="11535" y="19005"/>
                    <a:pt x="11291" y="18815"/>
                    <a:pt x="10975" y="18353"/>
                  </a:cubicBezTo>
                  <a:cubicBezTo>
                    <a:pt x="9974" y="16852"/>
                    <a:pt x="9074" y="14718"/>
                    <a:pt x="9074" y="12883"/>
                  </a:cubicBezTo>
                  <a:lnTo>
                    <a:pt x="9074" y="12883"/>
                  </a:lnTo>
                  <a:cubicBezTo>
                    <a:pt x="9908" y="14317"/>
                    <a:pt x="10608" y="15985"/>
                    <a:pt x="12043" y="16919"/>
                  </a:cubicBezTo>
                  <a:cubicBezTo>
                    <a:pt x="12109" y="17086"/>
                    <a:pt x="12476" y="17386"/>
                    <a:pt x="12543" y="17386"/>
                  </a:cubicBezTo>
                  <a:cubicBezTo>
                    <a:pt x="12676" y="17386"/>
                    <a:pt x="12543" y="17153"/>
                    <a:pt x="12376" y="16986"/>
                  </a:cubicBezTo>
                  <a:cubicBezTo>
                    <a:pt x="11542" y="15551"/>
                    <a:pt x="10575" y="14217"/>
                    <a:pt x="9841" y="12716"/>
                  </a:cubicBezTo>
                  <a:cubicBezTo>
                    <a:pt x="9274" y="11582"/>
                    <a:pt x="7739" y="9247"/>
                    <a:pt x="8307" y="7946"/>
                  </a:cubicBezTo>
                  <a:close/>
                  <a:moveTo>
                    <a:pt x="69650" y="32931"/>
                  </a:moveTo>
                  <a:lnTo>
                    <a:pt x="69650" y="32931"/>
                  </a:lnTo>
                  <a:cubicBezTo>
                    <a:pt x="69649" y="32944"/>
                    <a:pt x="69647" y="32958"/>
                    <a:pt x="69645" y="32972"/>
                  </a:cubicBezTo>
                  <a:lnTo>
                    <a:pt x="69645" y="32972"/>
                  </a:lnTo>
                  <a:cubicBezTo>
                    <a:pt x="69649" y="32960"/>
                    <a:pt x="69650" y="32946"/>
                    <a:pt x="69650" y="32931"/>
                  </a:cubicBezTo>
                  <a:close/>
                  <a:moveTo>
                    <a:pt x="29110" y="33498"/>
                  </a:moveTo>
                  <a:cubicBezTo>
                    <a:pt x="30230" y="33498"/>
                    <a:pt x="31379" y="33898"/>
                    <a:pt x="32290" y="34432"/>
                  </a:cubicBezTo>
                  <a:cubicBezTo>
                    <a:pt x="34092" y="35499"/>
                    <a:pt x="34292" y="37100"/>
                    <a:pt x="34892" y="39002"/>
                  </a:cubicBezTo>
                  <a:cubicBezTo>
                    <a:pt x="34767" y="38927"/>
                    <a:pt x="34586" y="38889"/>
                    <a:pt x="34447" y="38889"/>
                  </a:cubicBezTo>
                  <a:cubicBezTo>
                    <a:pt x="34400" y="38889"/>
                    <a:pt x="34358" y="38893"/>
                    <a:pt x="34325" y="38901"/>
                  </a:cubicBezTo>
                  <a:cubicBezTo>
                    <a:pt x="33891" y="38801"/>
                    <a:pt x="33491" y="38701"/>
                    <a:pt x="33091" y="38535"/>
                  </a:cubicBezTo>
                  <a:cubicBezTo>
                    <a:pt x="32057" y="38101"/>
                    <a:pt x="30989" y="37667"/>
                    <a:pt x="29989" y="37200"/>
                  </a:cubicBezTo>
                  <a:cubicBezTo>
                    <a:pt x="29288" y="36900"/>
                    <a:pt x="28588" y="36300"/>
                    <a:pt x="27854" y="36133"/>
                  </a:cubicBezTo>
                  <a:cubicBezTo>
                    <a:pt x="27669" y="36077"/>
                    <a:pt x="27481" y="36071"/>
                    <a:pt x="27302" y="36071"/>
                  </a:cubicBezTo>
                  <a:cubicBezTo>
                    <a:pt x="27244" y="36071"/>
                    <a:pt x="27187" y="36071"/>
                    <a:pt x="27131" y="36071"/>
                  </a:cubicBezTo>
                  <a:cubicBezTo>
                    <a:pt x="26736" y="36071"/>
                    <a:pt x="26401" y="36036"/>
                    <a:pt x="26253" y="35466"/>
                  </a:cubicBezTo>
                  <a:cubicBezTo>
                    <a:pt x="26086" y="34698"/>
                    <a:pt x="26886" y="34098"/>
                    <a:pt x="27487" y="33831"/>
                  </a:cubicBezTo>
                  <a:cubicBezTo>
                    <a:pt x="27998" y="33598"/>
                    <a:pt x="28551" y="33498"/>
                    <a:pt x="29110" y="33498"/>
                  </a:cubicBezTo>
                  <a:close/>
                  <a:moveTo>
                    <a:pt x="53684" y="35367"/>
                  </a:moveTo>
                  <a:cubicBezTo>
                    <a:pt x="53909" y="35367"/>
                    <a:pt x="54115" y="35478"/>
                    <a:pt x="54406" y="35799"/>
                  </a:cubicBezTo>
                  <a:cubicBezTo>
                    <a:pt x="55373" y="36800"/>
                    <a:pt x="55607" y="38101"/>
                    <a:pt x="56941" y="38835"/>
                  </a:cubicBezTo>
                  <a:cubicBezTo>
                    <a:pt x="55574" y="39802"/>
                    <a:pt x="53072" y="39836"/>
                    <a:pt x="51437" y="40002"/>
                  </a:cubicBezTo>
                  <a:cubicBezTo>
                    <a:pt x="50066" y="40141"/>
                    <a:pt x="48647" y="40257"/>
                    <a:pt x="47230" y="40257"/>
                  </a:cubicBezTo>
                  <a:cubicBezTo>
                    <a:pt x="46269" y="40257"/>
                    <a:pt x="45309" y="40204"/>
                    <a:pt x="44366" y="40069"/>
                  </a:cubicBezTo>
                  <a:cubicBezTo>
                    <a:pt x="44232" y="39268"/>
                    <a:pt x="44065" y="38468"/>
                    <a:pt x="44165" y="37634"/>
                  </a:cubicBezTo>
                  <a:cubicBezTo>
                    <a:pt x="44254" y="36636"/>
                    <a:pt x="44316" y="36387"/>
                    <a:pt x="45079" y="36387"/>
                  </a:cubicBezTo>
                  <a:cubicBezTo>
                    <a:pt x="45183" y="36387"/>
                    <a:pt x="45301" y="36392"/>
                    <a:pt x="45433" y="36400"/>
                  </a:cubicBezTo>
                  <a:cubicBezTo>
                    <a:pt x="45846" y="36416"/>
                    <a:pt x="46255" y="36424"/>
                    <a:pt x="46662" y="36424"/>
                  </a:cubicBezTo>
                  <a:cubicBezTo>
                    <a:pt x="47933" y="36424"/>
                    <a:pt x="49190" y="36343"/>
                    <a:pt x="50503" y="36166"/>
                  </a:cubicBezTo>
                  <a:cubicBezTo>
                    <a:pt x="51237" y="36066"/>
                    <a:pt x="51904" y="35899"/>
                    <a:pt x="52638" y="35666"/>
                  </a:cubicBezTo>
                  <a:cubicBezTo>
                    <a:pt x="53126" y="35521"/>
                    <a:pt x="53418" y="35367"/>
                    <a:pt x="53684" y="35367"/>
                  </a:cubicBezTo>
                  <a:close/>
                  <a:moveTo>
                    <a:pt x="25786" y="36433"/>
                  </a:moveTo>
                  <a:lnTo>
                    <a:pt x="25786" y="36433"/>
                  </a:lnTo>
                  <a:cubicBezTo>
                    <a:pt x="27720" y="36800"/>
                    <a:pt x="29188" y="37701"/>
                    <a:pt x="30989" y="38434"/>
                  </a:cubicBezTo>
                  <a:cubicBezTo>
                    <a:pt x="31923" y="38835"/>
                    <a:pt x="32891" y="39135"/>
                    <a:pt x="33891" y="39268"/>
                  </a:cubicBezTo>
                  <a:cubicBezTo>
                    <a:pt x="34008" y="39285"/>
                    <a:pt x="34117" y="39293"/>
                    <a:pt x="34217" y="39293"/>
                  </a:cubicBezTo>
                  <a:cubicBezTo>
                    <a:pt x="34317" y="39293"/>
                    <a:pt x="34409" y="39285"/>
                    <a:pt x="34492" y="39268"/>
                  </a:cubicBezTo>
                  <a:lnTo>
                    <a:pt x="34492" y="39268"/>
                  </a:lnTo>
                  <a:cubicBezTo>
                    <a:pt x="33891" y="39836"/>
                    <a:pt x="33791" y="40603"/>
                    <a:pt x="33558" y="41403"/>
                  </a:cubicBezTo>
                  <a:cubicBezTo>
                    <a:pt x="33391" y="42104"/>
                    <a:pt x="33224" y="43872"/>
                    <a:pt x="32591" y="44339"/>
                  </a:cubicBezTo>
                  <a:cubicBezTo>
                    <a:pt x="32350" y="44504"/>
                    <a:pt x="31967" y="44575"/>
                    <a:pt x="31588" y="44575"/>
                  </a:cubicBezTo>
                  <a:cubicBezTo>
                    <a:pt x="31127" y="44575"/>
                    <a:pt x="30672" y="44470"/>
                    <a:pt x="30489" y="44305"/>
                  </a:cubicBezTo>
                  <a:cubicBezTo>
                    <a:pt x="29989" y="43838"/>
                    <a:pt x="30222" y="42671"/>
                    <a:pt x="29789" y="42137"/>
                  </a:cubicBezTo>
                  <a:cubicBezTo>
                    <a:pt x="29479" y="41746"/>
                    <a:pt x="29188" y="41590"/>
                    <a:pt x="28918" y="41590"/>
                  </a:cubicBezTo>
                  <a:cubicBezTo>
                    <a:pt x="28081" y="41590"/>
                    <a:pt x="27448" y="43091"/>
                    <a:pt x="27120" y="43772"/>
                  </a:cubicBezTo>
                  <a:cubicBezTo>
                    <a:pt x="26886" y="43105"/>
                    <a:pt x="26753" y="42271"/>
                    <a:pt x="26386" y="41670"/>
                  </a:cubicBezTo>
                  <a:cubicBezTo>
                    <a:pt x="26253" y="41437"/>
                    <a:pt x="25552" y="40870"/>
                    <a:pt x="25552" y="40836"/>
                  </a:cubicBezTo>
                  <a:cubicBezTo>
                    <a:pt x="25452" y="40569"/>
                    <a:pt x="25852" y="39268"/>
                    <a:pt x="25886" y="38935"/>
                  </a:cubicBezTo>
                  <a:cubicBezTo>
                    <a:pt x="25952" y="38101"/>
                    <a:pt x="25919" y="37267"/>
                    <a:pt x="25786" y="36433"/>
                  </a:cubicBezTo>
                  <a:close/>
                  <a:moveTo>
                    <a:pt x="25619" y="41437"/>
                  </a:moveTo>
                  <a:cubicBezTo>
                    <a:pt x="26019" y="42537"/>
                    <a:pt x="26419" y="43672"/>
                    <a:pt x="26353" y="44872"/>
                  </a:cubicBezTo>
                  <a:cubicBezTo>
                    <a:pt x="26293" y="44870"/>
                    <a:pt x="26231" y="44869"/>
                    <a:pt x="26169" y="44869"/>
                  </a:cubicBezTo>
                  <a:cubicBezTo>
                    <a:pt x="25981" y="44869"/>
                    <a:pt x="25783" y="44878"/>
                    <a:pt x="25589" y="44878"/>
                  </a:cubicBezTo>
                  <a:cubicBezTo>
                    <a:pt x="25018" y="44878"/>
                    <a:pt x="24479" y="44802"/>
                    <a:pt x="24318" y="44205"/>
                  </a:cubicBezTo>
                  <a:cubicBezTo>
                    <a:pt x="24118" y="43505"/>
                    <a:pt x="25252" y="41970"/>
                    <a:pt x="25619" y="41437"/>
                  </a:cubicBezTo>
                  <a:close/>
                  <a:moveTo>
                    <a:pt x="56541" y="41970"/>
                  </a:moveTo>
                  <a:cubicBezTo>
                    <a:pt x="56508" y="42404"/>
                    <a:pt x="56441" y="42838"/>
                    <a:pt x="56374" y="43305"/>
                  </a:cubicBezTo>
                  <a:cubicBezTo>
                    <a:pt x="56374" y="43505"/>
                    <a:pt x="56341" y="44606"/>
                    <a:pt x="56241" y="44739"/>
                  </a:cubicBezTo>
                  <a:cubicBezTo>
                    <a:pt x="56041" y="44939"/>
                    <a:pt x="55140" y="44973"/>
                    <a:pt x="54873" y="45039"/>
                  </a:cubicBezTo>
                  <a:cubicBezTo>
                    <a:pt x="54506" y="43738"/>
                    <a:pt x="55440" y="42537"/>
                    <a:pt x="56541" y="41970"/>
                  </a:cubicBezTo>
                  <a:close/>
                  <a:moveTo>
                    <a:pt x="59243" y="42171"/>
                  </a:moveTo>
                  <a:cubicBezTo>
                    <a:pt x="59543" y="43205"/>
                    <a:pt x="59943" y="44239"/>
                    <a:pt x="59777" y="45373"/>
                  </a:cubicBezTo>
                  <a:lnTo>
                    <a:pt x="57308" y="45373"/>
                  </a:lnTo>
                  <a:cubicBezTo>
                    <a:pt x="57775" y="44205"/>
                    <a:pt x="58442" y="43138"/>
                    <a:pt x="59243" y="42171"/>
                  </a:cubicBezTo>
                  <a:close/>
                  <a:moveTo>
                    <a:pt x="62116" y="42483"/>
                  </a:moveTo>
                  <a:cubicBezTo>
                    <a:pt x="62169" y="42483"/>
                    <a:pt x="62224" y="42500"/>
                    <a:pt x="62278" y="42537"/>
                  </a:cubicBezTo>
                  <a:cubicBezTo>
                    <a:pt x="62379" y="42604"/>
                    <a:pt x="62512" y="44172"/>
                    <a:pt x="62512" y="44272"/>
                  </a:cubicBezTo>
                  <a:cubicBezTo>
                    <a:pt x="62812" y="44806"/>
                    <a:pt x="62612" y="45073"/>
                    <a:pt x="62012" y="45073"/>
                  </a:cubicBezTo>
                  <a:cubicBezTo>
                    <a:pt x="61611" y="45173"/>
                    <a:pt x="61211" y="45306"/>
                    <a:pt x="60811" y="45440"/>
                  </a:cubicBezTo>
                  <a:cubicBezTo>
                    <a:pt x="60842" y="45162"/>
                    <a:pt x="61444" y="42483"/>
                    <a:pt x="62116" y="42483"/>
                  </a:cubicBezTo>
                  <a:close/>
                  <a:moveTo>
                    <a:pt x="45807" y="1069"/>
                  </a:moveTo>
                  <a:cubicBezTo>
                    <a:pt x="45959" y="1069"/>
                    <a:pt x="46112" y="1071"/>
                    <a:pt x="46267" y="1074"/>
                  </a:cubicBezTo>
                  <a:cubicBezTo>
                    <a:pt x="47868" y="1108"/>
                    <a:pt x="49503" y="1074"/>
                    <a:pt x="51104" y="1375"/>
                  </a:cubicBezTo>
                  <a:cubicBezTo>
                    <a:pt x="52672" y="1675"/>
                    <a:pt x="54073" y="2442"/>
                    <a:pt x="55507" y="3176"/>
                  </a:cubicBezTo>
                  <a:cubicBezTo>
                    <a:pt x="58476" y="4677"/>
                    <a:pt x="60911" y="6378"/>
                    <a:pt x="63379" y="8613"/>
                  </a:cubicBezTo>
                  <a:cubicBezTo>
                    <a:pt x="65748" y="10781"/>
                    <a:pt x="67449" y="13283"/>
                    <a:pt x="69484" y="15752"/>
                  </a:cubicBezTo>
                  <a:cubicBezTo>
                    <a:pt x="70983" y="17545"/>
                    <a:pt x="73182" y="19960"/>
                    <a:pt x="75715" y="19960"/>
                  </a:cubicBezTo>
                  <a:cubicBezTo>
                    <a:pt x="76056" y="19960"/>
                    <a:pt x="76403" y="19916"/>
                    <a:pt x="76755" y="19821"/>
                  </a:cubicBezTo>
                  <a:cubicBezTo>
                    <a:pt x="79424" y="19121"/>
                    <a:pt x="82159" y="15218"/>
                    <a:pt x="82026" y="12449"/>
                  </a:cubicBezTo>
                  <a:cubicBezTo>
                    <a:pt x="81959" y="10815"/>
                    <a:pt x="81259" y="8980"/>
                    <a:pt x="80291" y="7679"/>
                  </a:cubicBezTo>
                  <a:cubicBezTo>
                    <a:pt x="79958" y="7179"/>
                    <a:pt x="77256" y="4944"/>
                    <a:pt x="77289" y="4777"/>
                  </a:cubicBezTo>
                  <a:cubicBezTo>
                    <a:pt x="77356" y="4776"/>
                    <a:pt x="77422" y="4775"/>
                    <a:pt x="77488" y="4775"/>
                  </a:cubicBezTo>
                  <a:cubicBezTo>
                    <a:pt x="83548" y="4775"/>
                    <a:pt x="89063" y="10779"/>
                    <a:pt x="88964" y="16686"/>
                  </a:cubicBezTo>
                  <a:cubicBezTo>
                    <a:pt x="88864" y="22123"/>
                    <a:pt x="86296" y="26826"/>
                    <a:pt x="81926" y="30129"/>
                  </a:cubicBezTo>
                  <a:cubicBezTo>
                    <a:pt x="79824" y="31730"/>
                    <a:pt x="77556" y="32464"/>
                    <a:pt x="75154" y="33398"/>
                  </a:cubicBezTo>
                  <a:cubicBezTo>
                    <a:pt x="72886" y="34265"/>
                    <a:pt x="70985" y="35199"/>
                    <a:pt x="68783" y="35966"/>
                  </a:cubicBezTo>
                  <a:cubicBezTo>
                    <a:pt x="69046" y="34979"/>
                    <a:pt x="69504" y="33991"/>
                    <a:pt x="69645" y="32972"/>
                  </a:cubicBezTo>
                  <a:lnTo>
                    <a:pt x="69645" y="32972"/>
                  </a:lnTo>
                  <a:cubicBezTo>
                    <a:pt x="69633" y="33011"/>
                    <a:pt x="69601" y="33031"/>
                    <a:pt x="69550" y="33031"/>
                  </a:cubicBezTo>
                  <a:cubicBezTo>
                    <a:pt x="69350" y="32931"/>
                    <a:pt x="69984" y="31329"/>
                    <a:pt x="70051" y="31096"/>
                  </a:cubicBezTo>
                  <a:cubicBezTo>
                    <a:pt x="70418" y="29895"/>
                    <a:pt x="70251" y="28594"/>
                    <a:pt x="70151" y="27360"/>
                  </a:cubicBezTo>
                  <a:lnTo>
                    <a:pt x="70151" y="27360"/>
                  </a:lnTo>
                  <a:cubicBezTo>
                    <a:pt x="70051" y="27894"/>
                    <a:pt x="69917" y="28461"/>
                    <a:pt x="69784" y="28994"/>
                  </a:cubicBezTo>
                  <a:cubicBezTo>
                    <a:pt x="69684" y="27994"/>
                    <a:pt x="69384" y="26960"/>
                    <a:pt x="68650" y="26226"/>
                  </a:cubicBezTo>
                  <a:lnTo>
                    <a:pt x="68650" y="26226"/>
                  </a:lnTo>
                  <a:cubicBezTo>
                    <a:pt x="68650" y="27660"/>
                    <a:pt x="68983" y="28861"/>
                    <a:pt x="68816" y="30329"/>
                  </a:cubicBezTo>
                  <a:cubicBezTo>
                    <a:pt x="68716" y="31396"/>
                    <a:pt x="68750" y="32464"/>
                    <a:pt x="68483" y="33498"/>
                  </a:cubicBezTo>
                  <a:cubicBezTo>
                    <a:pt x="67983" y="35733"/>
                    <a:pt x="66715" y="37634"/>
                    <a:pt x="66081" y="39836"/>
                  </a:cubicBezTo>
                  <a:cubicBezTo>
                    <a:pt x="65781" y="41003"/>
                    <a:pt x="65614" y="42104"/>
                    <a:pt x="65481" y="43271"/>
                  </a:cubicBezTo>
                  <a:cubicBezTo>
                    <a:pt x="65367" y="44012"/>
                    <a:pt x="65131" y="44850"/>
                    <a:pt x="64337" y="44850"/>
                  </a:cubicBezTo>
                  <a:cubicBezTo>
                    <a:pt x="64202" y="44850"/>
                    <a:pt x="64050" y="44826"/>
                    <a:pt x="63880" y="44772"/>
                  </a:cubicBezTo>
                  <a:cubicBezTo>
                    <a:pt x="62645" y="44405"/>
                    <a:pt x="63379" y="43105"/>
                    <a:pt x="62679" y="42271"/>
                  </a:cubicBezTo>
                  <a:cubicBezTo>
                    <a:pt x="62612" y="42204"/>
                    <a:pt x="62545" y="42104"/>
                    <a:pt x="62479" y="42070"/>
                  </a:cubicBezTo>
                  <a:cubicBezTo>
                    <a:pt x="62579" y="41970"/>
                    <a:pt x="62645" y="41837"/>
                    <a:pt x="62579" y="41770"/>
                  </a:cubicBezTo>
                  <a:cubicBezTo>
                    <a:pt x="62567" y="41764"/>
                    <a:pt x="62554" y="41762"/>
                    <a:pt x="62540" y="41762"/>
                  </a:cubicBezTo>
                  <a:cubicBezTo>
                    <a:pt x="62476" y="41762"/>
                    <a:pt x="62394" y="41821"/>
                    <a:pt x="62312" y="41904"/>
                  </a:cubicBezTo>
                  <a:cubicBezTo>
                    <a:pt x="62267" y="41882"/>
                    <a:pt x="62226" y="41871"/>
                    <a:pt x="62185" y="41871"/>
                  </a:cubicBezTo>
                  <a:cubicBezTo>
                    <a:pt x="62041" y="41871"/>
                    <a:pt x="61897" y="42003"/>
                    <a:pt x="61611" y="42237"/>
                  </a:cubicBezTo>
                  <a:cubicBezTo>
                    <a:pt x="61144" y="42638"/>
                    <a:pt x="60844" y="43271"/>
                    <a:pt x="60477" y="43738"/>
                  </a:cubicBezTo>
                  <a:cubicBezTo>
                    <a:pt x="60226" y="42826"/>
                    <a:pt x="60300" y="41826"/>
                    <a:pt x="59331" y="41826"/>
                  </a:cubicBezTo>
                  <a:cubicBezTo>
                    <a:pt x="59273" y="41826"/>
                    <a:pt x="59210" y="41829"/>
                    <a:pt x="59143" y="41837"/>
                  </a:cubicBezTo>
                  <a:cubicBezTo>
                    <a:pt x="58109" y="41937"/>
                    <a:pt x="57942" y="43004"/>
                    <a:pt x="57175" y="43471"/>
                  </a:cubicBezTo>
                  <a:cubicBezTo>
                    <a:pt x="57175" y="41937"/>
                    <a:pt x="57242" y="40803"/>
                    <a:pt x="57608" y="39335"/>
                  </a:cubicBezTo>
                  <a:cubicBezTo>
                    <a:pt x="58440" y="39760"/>
                    <a:pt x="59310" y="39950"/>
                    <a:pt x="60182" y="39950"/>
                  </a:cubicBezTo>
                  <a:cubicBezTo>
                    <a:pt x="60954" y="39950"/>
                    <a:pt x="61727" y="39801"/>
                    <a:pt x="62479" y="39535"/>
                  </a:cubicBezTo>
                  <a:lnTo>
                    <a:pt x="62512" y="39535"/>
                  </a:lnTo>
                  <a:cubicBezTo>
                    <a:pt x="62612" y="39535"/>
                    <a:pt x="63179" y="39469"/>
                    <a:pt x="63146" y="39335"/>
                  </a:cubicBezTo>
                  <a:cubicBezTo>
                    <a:pt x="63129" y="39252"/>
                    <a:pt x="63062" y="39218"/>
                    <a:pt x="62975" y="39218"/>
                  </a:cubicBezTo>
                  <a:cubicBezTo>
                    <a:pt x="62887" y="39218"/>
                    <a:pt x="62779" y="39252"/>
                    <a:pt x="62679" y="39302"/>
                  </a:cubicBezTo>
                  <a:cubicBezTo>
                    <a:pt x="62399" y="39271"/>
                    <a:pt x="62115" y="39262"/>
                    <a:pt x="61831" y="39262"/>
                  </a:cubicBezTo>
                  <a:cubicBezTo>
                    <a:pt x="61433" y="39262"/>
                    <a:pt x="61033" y="39279"/>
                    <a:pt x="60636" y="39279"/>
                  </a:cubicBezTo>
                  <a:cubicBezTo>
                    <a:pt x="59793" y="39279"/>
                    <a:pt x="58965" y="39200"/>
                    <a:pt x="58209" y="38701"/>
                  </a:cubicBezTo>
                  <a:cubicBezTo>
                    <a:pt x="59443" y="38668"/>
                    <a:pt x="60711" y="38735"/>
                    <a:pt x="61878" y="38368"/>
                  </a:cubicBezTo>
                  <a:cubicBezTo>
                    <a:pt x="62045" y="38334"/>
                    <a:pt x="63012" y="38101"/>
                    <a:pt x="62979" y="37967"/>
                  </a:cubicBezTo>
                  <a:cubicBezTo>
                    <a:pt x="62951" y="37897"/>
                    <a:pt x="62888" y="37869"/>
                    <a:pt x="62806" y="37869"/>
                  </a:cubicBezTo>
                  <a:cubicBezTo>
                    <a:pt x="62694" y="37869"/>
                    <a:pt x="62547" y="37923"/>
                    <a:pt x="62412" y="38001"/>
                  </a:cubicBezTo>
                  <a:cubicBezTo>
                    <a:pt x="61529" y="38052"/>
                    <a:pt x="60516" y="38172"/>
                    <a:pt x="59532" y="38172"/>
                  </a:cubicBezTo>
                  <a:cubicBezTo>
                    <a:pt x="58583" y="38172"/>
                    <a:pt x="57661" y="38060"/>
                    <a:pt x="56908" y="37667"/>
                  </a:cubicBezTo>
                  <a:cubicBezTo>
                    <a:pt x="55774" y="37067"/>
                    <a:pt x="54873" y="35499"/>
                    <a:pt x="55440" y="34332"/>
                  </a:cubicBezTo>
                  <a:lnTo>
                    <a:pt x="55440" y="34332"/>
                  </a:lnTo>
                  <a:cubicBezTo>
                    <a:pt x="55420" y="34334"/>
                    <a:pt x="55399" y="34335"/>
                    <a:pt x="55379" y="34335"/>
                  </a:cubicBezTo>
                  <a:cubicBezTo>
                    <a:pt x="53900" y="34335"/>
                    <a:pt x="53708" y="28345"/>
                    <a:pt x="53906" y="27193"/>
                  </a:cubicBezTo>
                  <a:cubicBezTo>
                    <a:pt x="54039" y="26459"/>
                    <a:pt x="54473" y="25926"/>
                    <a:pt x="54906" y="25325"/>
                  </a:cubicBezTo>
                  <a:cubicBezTo>
                    <a:pt x="55067" y="25100"/>
                    <a:pt x="56098" y="23819"/>
                    <a:pt x="55151" y="23819"/>
                  </a:cubicBezTo>
                  <a:cubicBezTo>
                    <a:pt x="55117" y="23819"/>
                    <a:pt x="55080" y="23821"/>
                    <a:pt x="55040" y="23824"/>
                  </a:cubicBezTo>
                  <a:cubicBezTo>
                    <a:pt x="54273" y="23924"/>
                    <a:pt x="53539" y="25825"/>
                    <a:pt x="53305" y="26426"/>
                  </a:cubicBezTo>
                  <a:cubicBezTo>
                    <a:pt x="52838" y="27593"/>
                    <a:pt x="52972" y="28994"/>
                    <a:pt x="53072" y="30229"/>
                  </a:cubicBezTo>
                  <a:cubicBezTo>
                    <a:pt x="53105" y="31063"/>
                    <a:pt x="53172" y="31896"/>
                    <a:pt x="53372" y="32697"/>
                  </a:cubicBezTo>
                  <a:cubicBezTo>
                    <a:pt x="53439" y="33031"/>
                    <a:pt x="54039" y="34265"/>
                    <a:pt x="53806" y="34632"/>
                  </a:cubicBezTo>
                  <a:cubicBezTo>
                    <a:pt x="53405" y="35299"/>
                    <a:pt x="50236" y="35599"/>
                    <a:pt x="49569" y="35699"/>
                  </a:cubicBezTo>
                  <a:cubicBezTo>
                    <a:pt x="48665" y="35826"/>
                    <a:pt x="47762" y="35884"/>
                    <a:pt x="46858" y="35884"/>
                  </a:cubicBezTo>
                  <a:cubicBezTo>
                    <a:pt x="46094" y="35884"/>
                    <a:pt x="45330" y="35842"/>
                    <a:pt x="44566" y="35766"/>
                  </a:cubicBezTo>
                  <a:cubicBezTo>
                    <a:pt x="44866" y="34498"/>
                    <a:pt x="45500" y="33297"/>
                    <a:pt x="45700" y="32063"/>
                  </a:cubicBezTo>
                  <a:cubicBezTo>
                    <a:pt x="45767" y="31763"/>
                    <a:pt x="45933" y="31096"/>
                    <a:pt x="45633" y="30962"/>
                  </a:cubicBezTo>
                  <a:cubicBezTo>
                    <a:pt x="45626" y="30959"/>
                    <a:pt x="45619" y="30957"/>
                    <a:pt x="45611" y="30957"/>
                  </a:cubicBezTo>
                  <a:cubicBezTo>
                    <a:pt x="45405" y="30957"/>
                    <a:pt x="45030" y="32204"/>
                    <a:pt x="44966" y="32397"/>
                  </a:cubicBezTo>
                  <a:cubicBezTo>
                    <a:pt x="44766" y="31396"/>
                    <a:pt x="44933" y="30362"/>
                    <a:pt x="44232" y="29528"/>
                  </a:cubicBezTo>
                  <a:cubicBezTo>
                    <a:pt x="43865" y="30596"/>
                    <a:pt x="44132" y="32097"/>
                    <a:pt x="44099" y="33231"/>
                  </a:cubicBezTo>
                  <a:cubicBezTo>
                    <a:pt x="44032" y="34332"/>
                    <a:pt x="43765" y="35199"/>
                    <a:pt x="43532" y="36266"/>
                  </a:cubicBezTo>
                  <a:cubicBezTo>
                    <a:pt x="43298" y="37234"/>
                    <a:pt x="43465" y="38268"/>
                    <a:pt x="43398" y="39268"/>
                  </a:cubicBezTo>
                  <a:cubicBezTo>
                    <a:pt x="43332" y="40436"/>
                    <a:pt x="43065" y="41603"/>
                    <a:pt x="42865" y="42738"/>
                  </a:cubicBezTo>
                  <a:cubicBezTo>
                    <a:pt x="42764" y="43471"/>
                    <a:pt x="42798" y="45106"/>
                    <a:pt x="42097" y="45373"/>
                  </a:cubicBezTo>
                  <a:cubicBezTo>
                    <a:pt x="41961" y="45426"/>
                    <a:pt x="41846" y="45450"/>
                    <a:pt x="41747" y="45450"/>
                  </a:cubicBezTo>
                  <a:cubicBezTo>
                    <a:pt x="41289" y="45450"/>
                    <a:pt x="41183" y="44939"/>
                    <a:pt x="40963" y="44472"/>
                  </a:cubicBezTo>
                  <a:cubicBezTo>
                    <a:pt x="40663" y="43772"/>
                    <a:pt x="40563" y="42337"/>
                    <a:pt x="39629" y="42271"/>
                  </a:cubicBezTo>
                  <a:cubicBezTo>
                    <a:pt x="39618" y="42270"/>
                    <a:pt x="39608" y="42270"/>
                    <a:pt x="39597" y="42270"/>
                  </a:cubicBezTo>
                  <a:cubicBezTo>
                    <a:pt x="38714" y="42270"/>
                    <a:pt x="38124" y="43645"/>
                    <a:pt x="37794" y="44205"/>
                  </a:cubicBezTo>
                  <a:cubicBezTo>
                    <a:pt x="37361" y="43438"/>
                    <a:pt x="37094" y="42638"/>
                    <a:pt x="36593" y="41904"/>
                  </a:cubicBezTo>
                  <a:cubicBezTo>
                    <a:pt x="36293" y="41503"/>
                    <a:pt x="35693" y="41837"/>
                    <a:pt x="35993" y="41170"/>
                  </a:cubicBezTo>
                  <a:cubicBezTo>
                    <a:pt x="36106" y="40927"/>
                    <a:pt x="36259" y="40857"/>
                    <a:pt x="36447" y="40857"/>
                  </a:cubicBezTo>
                  <a:cubicBezTo>
                    <a:pt x="36647" y="40857"/>
                    <a:pt x="36886" y="40935"/>
                    <a:pt x="37160" y="40970"/>
                  </a:cubicBezTo>
                  <a:cubicBezTo>
                    <a:pt x="37160" y="40970"/>
                    <a:pt x="37160" y="40970"/>
                    <a:pt x="37160" y="40936"/>
                  </a:cubicBezTo>
                  <a:cubicBezTo>
                    <a:pt x="37194" y="40970"/>
                    <a:pt x="37261" y="40970"/>
                    <a:pt x="37261" y="40970"/>
                  </a:cubicBezTo>
                  <a:cubicBezTo>
                    <a:pt x="37461" y="40970"/>
                    <a:pt x="37227" y="40736"/>
                    <a:pt x="37027" y="40669"/>
                  </a:cubicBezTo>
                  <a:cubicBezTo>
                    <a:pt x="36794" y="40436"/>
                    <a:pt x="36393" y="40202"/>
                    <a:pt x="36260" y="40102"/>
                  </a:cubicBezTo>
                  <a:lnTo>
                    <a:pt x="36260" y="40102"/>
                  </a:lnTo>
                  <a:cubicBezTo>
                    <a:pt x="36604" y="40127"/>
                    <a:pt x="37236" y="40206"/>
                    <a:pt x="37626" y="40206"/>
                  </a:cubicBezTo>
                  <a:cubicBezTo>
                    <a:pt x="37766" y="40206"/>
                    <a:pt x="37875" y="40196"/>
                    <a:pt x="37928" y="40169"/>
                  </a:cubicBezTo>
                  <a:cubicBezTo>
                    <a:pt x="38061" y="40169"/>
                    <a:pt x="38161" y="40202"/>
                    <a:pt x="38195" y="40202"/>
                  </a:cubicBezTo>
                  <a:cubicBezTo>
                    <a:pt x="38402" y="40202"/>
                    <a:pt x="38003" y="39886"/>
                    <a:pt x="37772" y="39886"/>
                  </a:cubicBezTo>
                  <a:cubicBezTo>
                    <a:pt x="37743" y="39886"/>
                    <a:pt x="37716" y="39891"/>
                    <a:pt x="37694" y="39902"/>
                  </a:cubicBezTo>
                  <a:cubicBezTo>
                    <a:pt x="37594" y="39836"/>
                    <a:pt x="37461" y="39769"/>
                    <a:pt x="37261" y="39702"/>
                  </a:cubicBezTo>
                  <a:cubicBezTo>
                    <a:pt x="36093" y="39202"/>
                    <a:pt x="35593" y="38668"/>
                    <a:pt x="35159" y="37467"/>
                  </a:cubicBezTo>
                  <a:cubicBezTo>
                    <a:pt x="34692" y="36266"/>
                    <a:pt x="34459" y="34965"/>
                    <a:pt x="34258" y="33698"/>
                  </a:cubicBezTo>
                  <a:cubicBezTo>
                    <a:pt x="34058" y="32664"/>
                    <a:pt x="34225" y="31530"/>
                    <a:pt x="33992" y="30529"/>
                  </a:cubicBezTo>
                  <a:cubicBezTo>
                    <a:pt x="34058" y="30395"/>
                    <a:pt x="34092" y="30162"/>
                    <a:pt x="33992" y="30162"/>
                  </a:cubicBezTo>
                  <a:cubicBezTo>
                    <a:pt x="33984" y="30159"/>
                    <a:pt x="33977" y="30158"/>
                    <a:pt x="33970" y="30158"/>
                  </a:cubicBezTo>
                  <a:cubicBezTo>
                    <a:pt x="33882" y="30158"/>
                    <a:pt x="33822" y="30341"/>
                    <a:pt x="33791" y="30495"/>
                  </a:cubicBezTo>
                  <a:cubicBezTo>
                    <a:pt x="32957" y="31696"/>
                    <a:pt x="33358" y="33164"/>
                    <a:pt x="33591" y="34532"/>
                  </a:cubicBezTo>
                  <a:cubicBezTo>
                    <a:pt x="32079" y="33659"/>
                    <a:pt x="30744" y="32914"/>
                    <a:pt x="29057" y="32914"/>
                  </a:cubicBezTo>
                  <a:cubicBezTo>
                    <a:pt x="28808" y="32914"/>
                    <a:pt x="28553" y="32930"/>
                    <a:pt x="28287" y="32964"/>
                  </a:cubicBezTo>
                  <a:cubicBezTo>
                    <a:pt x="26686" y="33164"/>
                    <a:pt x="25886" y="33831"/>
                    <a:pt x="25686" y="35466"/>
                  </a:cubicBezTo>
                  <a:cubicBezTo>
                    <a:pt x="24151" y="34698"/>
                    <a:pt x="22617" y="33931"/>
                    <a:pt x="21049" y="33164"/>
                  </a:cubicBezTo>
                  <a:cubicBezTo>
                    <a:pt x="21608" y="33164"/>
                    <a:pt x="22250" y="33195"/>
                    <a:pt x="22909" y="33195"/>
                  </a:cubicBezTo>
                  <a:cubicBezTo>
                    <a:pt x="24885" y="33195"/>
                    <a:pt x="27012" y="32914"/>
                    <a:pt x="27487" y="30662"/>
                  </a:cubicBezTo>
                  <a:lnTo>
                    <a:pt x="27487" y="30662"/>
                  </a:lnTo>
                  <a:cubicBezTo>
                    <a:pt x="25952" y="31530"/>
                    <a:pt x="24818" y="32530"/>
                    <a:pt x="22950" y="32630"/>
                  </a:cubicBezTo>
                  <a:cubicBezTo>
                    <a:pt x="22016" y="32697"/>
                    <a:pt x="21149" y="32564"/>
                    <a:pt x="20248" y="32897"/>
                  </a:cubicBezTo>
                  <a:cubicBezTo>
                    <a:pt x="19181" y="33297"/>
                    <a:pt x="18280" y="33898"/>
                    <a:pt x="17113" y="34165"/>
                  </a:cubicBezTo>
                  <a:cubicBezTo>
                    <a:pt x="16264" y="34358"/>
                    <a:pt x="15355" y="34452"/>
                    <a:pt x="14436" y="34452"/>
                  </a:cubicBezTo>
                  <a:cubicBezTo>
                    <a:pt x="13298" y="34452"/>
                    <a:pt x="12146" y="34308"/>
                    <a:pt x="11075" y="34031"/>
                  </a:cubicBezTo>
                  <a:cubicBezTo>
                    <a:pt x="9574" y="33631"/>
                    <a:pt x="6939" y="32430"/>
                    <a:pt x="6105" y="31029"/>
                  </a:cubicBezTo>
                  <a:lnTo>
                    <a:pt x="6105" y="31029"/>
                  </a:lnTo>
                  <a:cubicBezTo>
                    <a:pt x="8477" y="31415"/>
                    <a:pt x="10871" y="31938"/>
                    <a:pt x="13288" y="31938"/>
                  </a:cubicBezTo>
                  <a:cubicBezTo>
                    <a:pt x="13795" y="31938"/>
                    <a:pt x="14303" y="31915"/>
                    <a:pt x="14811" y="31863"/>
                  </a:cubicBezTo>
                  <a:cubicBezTo>
                    <a:pt x="15845" y="31763"/>
                    <a:pt x="16913" y="31596"/>
                    <a:pt x="17813" y="31096"/>
                  </a:cubicBezTo>
                  <a:cubicBezTo>
                    <a:pt x="18881" y="30495"/>
                    <a:pt x="19281" y="29528"/>
                    <a:pt x="19982" y="28594"/>
                  </a:cubicBezTo>
                  <a:cubicBezTo>
                    <a:pt x="20148" y="28961"/>
                    <a:pt x="20348" y="29295"/>
                    <a:pt x="20515" y="29662"/>
                  </a:cubicBezTo>
                  <a:cubicBezTo>
                    <a:pt x="20656" y="29210"/>
                    <a:pt x="20630" y="27469"/>
                    <a:pt x="19811" y="27469"/>
                  </a:cubicBezTo>
                  <a:cubicBezTo>
                    <a:pt x="19662" y="27469"/>
                    <a:pt x="19486" y="27527"/>
                    <a:pt x="19281" y="27660"/>
                  </a:cubicBezTo>
                  <a:cubicBezTo>
                    <a:pt x="19281" y="27693"/>
                    <a:pt x="19114" y="28427"/>
                    <a:pt x="19048" y="28561"/>
                  </a:cubicBezTo>
                  <a:cubicBezTo>
                    <a:pt x="18847" y="28828"/>
                    <a:pt x="18447" y="29061"/>
                    <a:pt x="18214" y="29295"/>
                  </a:cubicBezTo>
                  <a:cubicBezTo>
                    <a:pt x="17747" y="29762"/>
                    <a:pt x="17380" y="30162"/>
                    <a:pt x="16746" y="30462"/>
                  </a:cubicBezTo>
                  <a:cubicBezTo>
                    <a:pt x="15506" y="30998"/>
                    <a:pt x="14010" y="31218"/>
                    <a:pt x="12471" y="31218"/>
                  </a:cubicBezTo>
                  <a:cubicBezTo>
                    <a:pt x="10368" y="31218"/>
                    <a:pt x="8186" y="30807"/>
                    <a:pt x="6472" y="30229"/>
                  </a:cubicBezTo>
                  <a:cubicBezTo>
                    <a:pt x="6739" y="29995"/>
                    <a:pt x="7172" y="29495"/>
                    <a:pt x="7639" y="28928"/>
                  </a:cubicBezTo>
                  <a:cubicBezTo>
                    <a:pt x="7706" y="28861"/>
                    <a:pt x="7773" y="28794"/>
                    <a:pt x="7840" y="28694"/>
                  </a:cubicBezTo>
                  <a:cubicBezTo>
                    <a:pt x="8573" y="27727"/>
                    <a:pt x="9241" y="26626"/>
                    <a:pt x="9007" y="25992"/>
                  </a:cubicBezTo>
                  <a:cubicBezTo>
                    <a:pt x="9035" y="25828"/>
                    <a:pt x="9039" y="25708"/>
                    <a:pt x="8947" y="25708"/>
                  </a:cubicBezTo>
                  <a:cubicBezTo>
                    <a:pt x="8927" y="25708"/>
                    <a:pt x="8903" y="25714"/>
                    <a:pt x="8874" y="25725"/>
                  </a:cubicBezTo>
                  <a:cubicBezTo>
                    <a:pt x="8874" y="25725"/>
                    <a:pt x="8774" y="26026"/>
                    <a:pt x="8640" y="26359"/>
                  </a:cubicBezTo>
                  <a:cubicBezTo>
                    <a:pt x="8006" y="27627"/>
                    <a:pt x="7473" y="28794"/>
                    <a:pt x="6338" y="29728"/>
                  </a:cubicBezTo>
                  <a:cubicBezTo>
                    <a:pt x="5771" y="30162"/>
                    <a:pt x="5605" y="30229"/>
                    <a:pt x="4871" y="30329"/>
                  </a:cubicBezTo>
                  <a:cubicBezTo>
                    <a:pt x="4704" y="30352"/>
                    <a:pt x="4560" y="30363"/>
                    <a:pt x="4435" y="30363"/>
                  </a:cubicBezTo>
                  <a:cubicBezTo>
                    <a:pt x="3660" y="30363"/>
                    <a:pt x="3600" y="29918"/>
                    <a:pt x="3170" y="29028"/>
                  </a:cubicBezTo>
                  <a:lnTo>
                    <a:pt x="3170" y="29028"/>
                  </a:lnTo>
                  <a:cubicBezTo>
                    <a:pt x="2669" y="29728"/>
                    <a:pt x="3570" y="30229"/>
                    <a:pt x="3270" y="30862"/>
                  </a:cubicBezTo>
                  <a:cubicBezTo>
                    <a:pt x="1802" y="30495"/>
                    <a:pt x="1302" y="28094"/>
                    <a:pt x="1101" y="26860"/>
                  </a:cubicBezTo>
                  <a:cubicBezTo>
                    <a:pt x="768" y="24825"/>
                    <a:pt x="868" y="23124"/>
                    <a:pt x="1368" y="21155"/>
                  </a:cubicBezTo>
                  <a:cubicBezTo>
                    <a:pt x="1937" y="21763"/>
                    <a:pt x="3669" y="22521"/>
                    <a:pt x="4980" y="22521"/>
                  </a:cubicBezTo>
                  <a:cubicBezTo>
                    <a:pt x="5900" y="22521"/>
                    <a:pt x="6613" y="22148"/>
                    <a:pt x="6572" y="21089"/>
                  </a:cubicBezTo>
                  <a:lnTo>
                    <a:pt x="6572" y="21089"/>
                  </a:lnTo>
                  <a:cubicBezTo>
                    <a:pt x="5690" y="21377"/>
                    <a:pt x="4823" y="21720"/>
                    <a:pt x="4098" y="21720"/>
                  </a:cubicBezTo>
                  <a:cubicBezTo>
                    <a:pt x="3315" y="21720"/>
                    <a:pt x="2697" y="21320"/>
                    <a:pt x="2402" y="20021"/>
                  </a:cubicBezTo>
                  <a:cubicBezTo>
                    <a:pt x="2002" y="18320"/>
                    <a:pt x="2903" y="16352"/>
                    <a:pt x="3336" y="14718"/>
                  </a:cubicBezTo>
                  <a:cubicBezTo>
                    <a:pt x="4304" y="15051"/>
                    <a:pt x="4637" y="17219"/>
                    <a:pt x="5038" y="18087"/>
                  </a:cubicBezTo>
                  <a:cubicBezTo>
                    <a:pt x="5505" y="19121"/>
                    <a:pt x="6072" y="20488"/>
                    <a:pt x="7039" y="21122"/>
                  </a:cubicBezTo>
                  <a:cubicBezTo>
                    <a:pt x="7039" y="21089"/>
                    <a:pt x="7039" y="21089"/>
                    <a:pt x="7039" y="21055"/>
                  </a:cubicBezTo>
                  <a:lnTo>
                    <a:pt x="7072" y="21055"/>
                  </a:lnTo>
                  <a:cubicBezTo>
                    <a:pt x="7206" y="21055"/>
                    <a:pt x="7139" y="20855"/>
                    <a:pt x="7006" y="20722"/>
                  </a:cubicBezTo>
                  <a:cubicBezTo>
                    <a:pt x="6872" y="20121"/>
                    <a:pt x="6439" y="19621"/>
                    <a:pt x="6372" y="19021"/>
                  </a:cubicBezTo>
                  <a:cubicBezTo>
                    <a:pt x="6556" y="19001"/>
                    <a:pt x="6738" y="18991"/>
                    <a:pt x="6919" y="18991"/>
                  </a:cubicBezTo>
                  <a:cubicBezTo>
                    <a:pt x="8249" y="18991"/>
                    <a:pt x="9501" y="19501"/>
                    <a:pt x="10675" y="20088"/>
                  </a:cubicBezTo>
                  <a:cubicBezTo>
                    <a:pt x="11386" y="20471"/>
                    <a:pt x="12748" y="21527"/>
                    <a:pt x="13766" y="21527"/>
                  </a:cubicBezTo>
                  <a:cubicBezTo>
                    <a:pt x="13990" y="21527"/>
                    <a:pt x="14197" y="21476"/>
                    <a:pt x="14378" y="21356"/>
                  </a:cubicBezTo>
                  <a:lnTo>
                    <a:pt x="14411" y="21356"/>
                  </a:lnTo>
                  <a:cubicBezTo>
                    <a:pt x="14478" y="21356"/>
                    <a:pt x="14911" y="21289"/>
                    <a:pt x="14845" y="21155"/>
                  </a:cubicBezTo>
                  <a:cubicBezTo>
                    <a:pt x="14833" y="21087"/>
                    <a:pt x="14791" y="21062"/>
                    <a:pt x="14734" y="21062"/>
                  </a:cubicBezTo>
                  <a:cubicBezTo>
                    <a:pt x="14625" y="21062"/>
                    <a:pt x="14465" y="21156"/>
                    <a:pt x="14378" y="21222"/>
                  </a:cubicBezTo>
                  <a:lnTo>
                    <a:pt x="12076" y="20221"/>
                  </a:lnTo>
                  <a:cubicBezTo>
                    <a:pt x="12676" y="19254"/>
                    <a:pt x="13610" y="18554"/>
                    <a:pt x="14277" y="17620"/>
                  </a:cubicBezTo>
                  <a:cubicBezTo>
                    <a:pt x="14978" y="16652"/>
                    <a:pt x="15512" y="15485"/>
                    <a:pt x="16612" y="14951"/>
                  </a:cubicBezTo>
                  <a:cubicBezTo>
                    <a:pt x="16980" y="14783"/>
                    <a:pt x="17551" y="14677"/>
                    <a:pt x="18126" y="14677"/>
                  </a:cubicBezTo>
                  <a:cubicBezTo>
                    <a:pt x="18804" y="14677"/>
                    <a:pt x="19487" y="14824"/>
                    <a:pt x="19848" y="15185"/>
                  </a:cubicBezTo>
                  <a:cubicBezTo>
                    <a:pt x="20582" y="15918"/>
                    <a:pt x="20482" y="17319"/>
                    <a:pt x="21416" y="18120"/>
                  </a:cubicBezTo>
                  <a:cubicBezTo>
                    <a:pt x="20549" y="14884"/>
                    <a:pt x="20182" y="10848"/>
                    <a:pt x="21182" y="7612"/>
                  </a:cubicBezTo>
                  <a:lnTo>
                    <a:pt x="21182" y="7612"/>
                  </a:lnTo>
                  <a:cubicBezTo>
                    <a:pt x="21950" y="9914"/>
                    <a:pt x="22550" y="12316"/>
                    <a:pt x="23684" y="14451"/>
                  </a:cubicBezTo>
                  <a:cubicBezTo>
                    <a:pt x="24185" y="15351"/>
                    <a:pt x="24885" y="16119"/>
                    <a:pt x="25385" y="17019"/>
                  </a:cubicBezTo>
                  <a:cubicBezTo>
                    <a:pt x="25986" y="18087"/>
                    <a:pt x="25519" y="18620"/>
                    <a:pt x="25018" y="19654"/>
                  </a:cubicBezTo>
                  <a:cubicBezTo>
                    <a:pt x="27620" y="19087"/>
                    <a:pt x="25786" y="16485"/>
                    <a:pt x="25052" y="15218"/>
                  </a:cubicBezTo>
                  <a:cubicBezTo>
                    <a:pt x="24418" y="14117"/>
                    <a:pt x="23918" y="13016"/>
                    <a:pt x="23451" y="11882"/>
                  </a:cubicBezTo>
                  <a:cubicBezTo>
                    <a:pt x="23584" y="11882"/>
                    <a:pt x="23718" y="11449"/>
                    <a:pt x="23584" y="11415"/>
                  </a:cubicBezTo>
                  <a:cubicBezTo>
                    <a:pt x="23575" y="11412"/>
                    <a:pt x="23567" y="11411"/>
                    <a:pt x="23559" y="11411"/>
                  </a:cubicBezTo>
                  <a:cubicBezTo>
                    <a:pt x="23473" y="11411"/>
                    <a:pt x="23414" y="11563"/>
                    <a:pt x="23384" y="11715"/>
                  </a:cubicBezTo>
                  <a:cubicBezTo>
                    <a:pt x="23184" y="11182"/>
                    <a:pt x="22984" y="10681"/>
                    <a:pt x="22750" y="10181"/>
                  </a:cubicBezTo>
                  <a:cubicBezTo>
                    <a:pt x="22536" y="9592"/>
                    <a:pt x="21914" y="6622"/>
                    <a:pt x="21057" y="6622"/>
                  </a:cubicBezTo>
                  <a:cubicBezTo>
                    <a:pt x="20846" y="6622"/>
                    <a:pt x="20620" y="6803"/>
                    <a:pt x="20382" y="7246"/>
                  </a:cubicBezTo>
                  <a:cubicBezTo>
                    <a:pt x="19348" y="9147"/>
                    <a:pt x="19781" y="12349"/>
                    <a:pt x="19781" y="14384"/>
                  </a:cubicBezTo>
                  <a:cubicBezTo>
                    <a:pt x="19077" y="14261"/>
                    <a:pt x="18513" y="13942"/>
                    <a:pt x="17807" y="13942"/>
                  </a:cubicBezTo>
                  <a:cubicBezTo>
                    <a:pt x="17743" y="13942"/>
                    <a:pt x="17679" y="13945"/>
                    <a:pt x="17613" y="13950"/>
                  </a:cubicBezTo>
                  <a:cubicBezTo>
                    <a:pt x="16813" y="13984"/>
                    <a:pt x="16079" y="14617"/>
                    <a:pt x="15312" y="14651"/>
                  </a:cubicBezTo>
                  <a:cubicBezTo>
                    <a:pt x="15296" y="14651"/>
                    <a:pt x="15281" y="14651"/>
                    <a:pt x="15266" y="14651"/>
                  </a:cubicBezTo>
                  <a:cubicBezTo>
                    <a:pt x="14147" y="14651"/>
                    <a:pt x="13034" y="13440"/>
                    <a:pt x="12309" y="12683"/>
                  </a:cubicBezTo>
                  <a:cubicBezTo>
                    <a:pt x="11409" y="11782"/>
                    <a:pt x="10708" y="10681"/>
                    <a:pt x="10041" y="9581"/>
                  </a:cubicBezTo>
                  <a:cubicBezTo>
                    <a:pt x="9307" y="8313"/>
                    <a:pt x="9607" y="7479"/>
                    <a:pt x="10475" y="6278"/>
                  </a:cubicBezTo>
                  <a:cubicBezTo>
                    <a:pt x="12766" y="3146"/>
                    <a:pt x="16235" y="2014"/>
                    <a:pt x="19824" y="2014"/>
                  </a:cubicBezTo>
                  <a:cubicBezTo>
                    <a:pt x="21931" y="2014"/>
                    <a:pt x="24078" y="2405"/>
                    <a:pt x="26053" y="3009"/>
                  </a:cubicBezTo>
                  <a:cubicBezTo>
                    <a:pt x="27587" y="3443"/>
                    <a:pt x="29055" y="4010"/>
                    <a:pt x="30489" y="4710"/>
                  </a:cubicBezTo>
                  <a:cubicBezTo>
                    <a:pt x="30889" y="4911"/>
                    <a:pt x="31623" y="5144"/>
                    <a:pt x="31957" y="5444"/>
                  </a:cubicBezTo>
                  <a:cubicBezTo>
                    <a:pt x="32324" y="5744"/>
                    <a:pt x="32457" y="6578"/>
                    <a:pt x="32724" y="6745"/>
                  </a:cubicBezTo>
                  <a:cubicBezTo>
                    <a:pt x="33024" y="6745"/>
                    <a:pt x="33291" y="6745"/>
                    <a:pt x="33591" y="6712"/>
                  </a:cubicBezTo>
                  <a:cubicBezTo>
                    <a:pt x="33891" y="6879"/>
                    <a:pt x="34158" y="7079"/>
                    <a:pt x="34392" y="7312"/>
                  </a:cubicBezTo>
                  <a:cubicBezTo>
                    <a:pt x="34792" y="7679"/>
                    <a:pt x="35092" y="8113"/>
                    <a:pt x="35393" y="8546"/>
                  </a:cubicBezTo>
                  <a:cubicBezTo>
                    <a:pt x="36160" y="9714"/>
                    <a:pt x="36794" y="11048"/>
                    <a:pt x="37261" y="12349"/>
                  </a:cubicBezTo>
                  <a:cubicBezTo>
                    <a:pt x="38495" y="15518"/>
                    <a:pt x="37527" y="18187"/>
                    <a:pt x="36960" y="21356"/>
                  </a:cubicBezTo>
                  <a:cubicBezTo>
                    <a:pt x="36760" y="22623"/>
                    <a:pt x="36627" y="24424"/>
                    <a:pt x="35693" y="25425"/>
                  </a:cubicBezTo>
                  <a:cubicBezTo>
                    <a:pt x="35150" y="25968"/>
                    <a:pt x="34157" y="26410"/>
                    <a:pt x="33279" y="26410"/>
                  </a:cubicBezTo>
                  <a:cubicBezTo>
                    <a:pt x="32916" y="26410"/>
                    <a:pt x="32573" y="26335"/>
                    <a:pt x="32290" y="26159"/>
                  </a:cubicBezTo>
                  <a:cubicBezTo>
                    <a:pt x="32290" y="26026"/>
                    <a:pt x="32190" y="25892"/>
                    <a:pt x="32124" y="25892"/>
                  </a:cubicBezTo>
                  <a:cubicBezTo>
                    <a:pt x="32023" y="25926"/>
                    <a:pt x="32057" y="26092"/>
                    <a:pt x="32090" y="26226"/>
                  </a:cubicBezTo>
                  <a:cubicBezTo>
                    <a:pt x="31223" y="27994"/>
                    <a:pt x="28254" y="26960"/>
                    <a:pt x="26853" y="27860"/>
                  </a:cubicBezTo>
                  <a:cubicBezTo>
                    <a:pt x="27727" y="28049"/>
                    <a:pt x="28615" y="28142"/>
                    <a:pt x="29501" y="28142"/>
                  </a:cubicBezTo>
                  <a:cubicBezTo>
                    <a:pt x="32534" y="28142"/>
                    <a:pt x="35537" y="27050"/>
                    <a:pt x="37861" y="24958"/>
                  </a:cubicBezTo>
                  <a:cubicBezTo>
                    <a:pt x="37861" y="24958"/>
                    <a:pt x="37828" y="24925"/>
                    <a:pt x="37828" y="24925"/>
                  </a:cubicBezTo>
                  <a:cubicBezTo>
                    <a:pt x="37828" y="24925"/>
                    <a:pt x="37828" y="24891"/>
                    <a:pt x="37828" y="24891"/>
                  </a:cubicBezTo>
                  <a:cubicBezTo>
                    <a:pt x="37808" y="24852"/>
                    <a:pt x="37777" y="24836"/>
                    <a:pt x="37741" y="24836"/>
                  </a:cubicBezTo>
                  <a:cubicBezTo>
                    <a:pt x="37716" y="24836"/>
                    <a:pt x="37688" y="24844"/>
                    <a:pt x="37661" y="24858"/>
                  </a:cubicBezTo>
                  <a:cubicBezTo>
                    <a:pt x="37261" y="24525"/>
                    <a:pt x="37661" y="23624"/>
                    <a:pt x="37794" y="23057"/>
                  </a:cubicBezTo>
                  <a:cubicBezTo>
                    <a:pt x="37928" y="22356"/>
                    <a:pt x="38061" y="21689"/>
                    <a:pt x="38228" y="20989"/>
                  </a:cubicBezTo>
                  <a:cubicBezTo>
                    <a:pt x="38561" y="19521"/>
                    <a:pt x="39229" y="17953"/>
                    <a:pt x="39162" y="16419"/>
                  </a:cubicBezTo>
                  <a:cubicBezTo>
                    <a:pt x="39028" y="13450"/>
                    <a:pt x="37994" y="11082"/>
                    <a:pt x="36560" y="8580"/>
                  </a:cubicBezTo>
                  <a:cubicBezTo>
                    <a:pt x="36193" y="7946"/>
                    <a:pt x="35726" y="7412"/>
                    <a:pt x="35226" y="6912"/>
                  </a:cubicBezTo>
                  <a:cubicBezTo>
                    <a:pt x="34992" y="6678"/>
                    <a:pt x="34158" y="6245"/>
                    <a:pt x="34158" y="5878"/>
                  </a:cubicBezTo>
                  <a:cubicBezTo>
                    <a:pt x="34158" y="5678"/>
                    <a:pt x="35526" y="4810"/>
                    <a:pt x="35693" y="4710"/>
                  </a:cubicBezTo>
                  <a:cubicBezTo>
                    <a:pt x="36360" y="4177"/>
                    <a:pt x="37060" y="3676"/>
                    <a:pt x="37828" y="3243"/>
                  </a:cubicBezTo>
                  <a:cubicBezTo>
                    <a:pt x="40396" y="1689"/>
                    <a:pt x="42874" y="1069"/>
                    <a:pt x="45807" y="1069"/>
                  </a:cubicBezTo>
                  <a:close/>
                  <a:moveTo>
                    <a:pt x="28955" y="42104"/>
                  </a:moveTo>
                  <a:cubicBezTo>
                    <a:pt x="29455" y="42771"/>
                    <a:pt x="30089" y="44339"/>
                    <a:pt x="29555" y="45139"/>
                  </a:cubicBezTo>
                  <a:cubicBezTo>
                    <a:pt x="29370" y="45392"/>
                    <a:pt x="28758" y="45594"/>
                    <a:pt x="28246" y="45594"/>
                  </a:cubicBezTo>
                  <a:cubicBezTo>
                    <a:pt x="27745" y="45594"/>
                    <a:pt x="27339" y="45400"/>
                    <a:pt x="27520" y="44872"/>
                  </a:cubicBezTo>
                  <a:cubicBezTo>
                    <a:pt x="27887" y="43872"/>
                    <a:pt x="28287" y="42904"/>
                    <a:pt x="28955" y="42104"/>
                  </a:cubicBezTo>
                  <a:close/>
                  <a:moveTo>
                    <a:pt x="36060" y="42304"/>
                  </a:moveTo>
                  <a:cubicBezTo>
                    <a:pt x="36693" y="43205"/>
                    <a:pt x="37094" y="44272"/>
                    <a:pt x="36960" y="45406"/>
                  </a:cubicBezTo>
                  <a:cubicBezTo>
                    <a:pt x="36548" y="45612"/>
                    <a:pt x="36184" y="45708"/>
                    <a:pt x="35844" y="45708"/>
                  </a:cubicBezTo>
                  <a:cubicBezTo>
                    <a:pt x="35250" y="45708"/>
                    <a:pt x="34731" y="45415"/>
                    <a:pt x="34158" y="44906"/>
                  </a:cubicBezTo>
                  <a:cubicBezTo>
                    <a:pt x="34325" y="44872"/>
                    <a:pt x="34459" y="44806"/>
                    <a:pt x="34559" y="44706"/>
                  </a:cubicBezTo>
                  <a:cubicBezTo>
                    <a:pt x="34592" y="44772"/>
                    <a:pt x="34659" y="44839"/>
                    <a:pt x="34692" y="44839"/>
                  </a:cubicBezTo>
                  <a:cubicBezTo>
                    <a:pt x="34792" y="44839"/>
                    <a:pt x="34792" y="44672"/>
                    <a:pt x="34759" y="44539"/>
                  </a:cubicBezTo>
                  <a:cubicBezTo>
                    <a:pt x="35292" y="43938"/>
                    <a:pt x="35259" y="42804"/>
                    <a:pt x="36060" y="42304"/>
                  </a:cubicBezTo>
                  <a:close/>
                  <a:moveTo>
                    <a:pt x="39696" y="42738"/>
                  </a:moveTo>
                  <a:cubicBezTo>
                    <a:pt x="39896" y="43338"/>
                    <a:pt x="40596" y="44572"/>
                    <a:pt x="40530" y="45173"/>
                  </a:cubicBezTo>
                  <a:cubicBezTo>
                    <a:pt x="40467" y="45714"/>
                    <a:pt x="39794" y="45826"/>
                    <a:pt x="39127" y="45826"/>
                  </a:cubicBezTo>
                  <a:cubicBezTo>
                    <a:pt x="38724" y="45826"/>
                    <a:pt x="38324" y="45786"/>
                    <a:pt x="38061" y="45773"/>
                  </a:cubicBezTo>
                  <a:cubicBezTo>
                    <a:pt x="38461" y="44706"/>
                    <a:pt x="38895" y="43638"/>
                    <a:pt x="39696" y="42738"/>
                  </a:cubicBezTo>
                  <a:close/>
                  <a:moveTo>
                    <a:pt x="46123" y="1"/>
                  </a:moveTo>
                  <a:cubicBezTo>
                    <a:pt x="45949" y="1"/>
                    <a:pt x="45775" y="3"/>
                    <a:pt x="45600" y="7"/>
                  </a:cubicBezTo>
                  <a:cubicBezTo>
                    <a:pt x="41063" y="107"/>
                    <a:pt x="37427" y="1808"/>
                    <a:pt x="33992" y="4677"/>
                  </a:cubicBezTo>
                  <a:cubicBezTo>
                    <a:pt x="33596" y="4997"/>
                    <a:pt x="33509" y="5115"/>
                    <a:pt x="33364" y="5115"/>
                  </a:cubicBezTo>
                  <a:cubicBezTo>
                    <a:pt x="33252" y="5115"/>
                    <a:pt x="33106" y="5045"/>
                    <a:pt x="32757" y="4944"/>
                  </a:cubicBezTo>
                  <a:cubicBezTo>
                    <a:pt x="32257" y="4810"/>
                    <a:pt x="31657" y="4343"/>
                    <a:pt x="31190" y="4110"/>
                  </a:cubicBezTo>
                  <a:cubicBezTo>
                    <a:pt x="30256" y="3676"/>
                    <a:pt x="29288" y="3243"/>
                    <a:pt x="28321" y="2876"/>
                  </a:cubicBezTo>
                  <a:cubicBezTo>
                    <a:pt x="26019" y="2008"/>
                    <a:pt x="23584" y="1375"/>
                    <a:pt x="21116" y="1208"/>
                  </a:cubicBezTo>
                  <a:cubicBezTo>
                    <a:pt x="20590" y="1161"/>
                    <a:pt x="20072" y="1135"/>
                    <a:pt x="19561" y="1135"/>
                  </a:cubicBezTo>
                  <a:cubicBezTo>
                    <a:pt x="17546" y="1135"/>
                    <a:pt x="15640" y="1531"/>
                    <a:pt x="13777" y="2542"/>
                  </a:cubicBezTo>
                  <a:cubicBezTo>
                    <a:pt x="12843" y="3042"/>
                    <a:pt x="11909" y="3610"/>
                    <a:pt x="11109" y="4310"/>
                  </a:cubicBezTo>
                  <a:cubicBezTo>
                    <a:pt x="10275" y="5044"/>
                    <a:pt x="9774" y="6045"/>
                    <a:pt x="9007" y="6812"/>
                  </a:cubicBezTo>
                  <a:cubicBezTo>
                    <a:pt x="8940" y="6979"/>
                    <a:pt x="8840" y="7112"/>
                    <a:pt x="8774" y="7279"/>
                  </a:cubicBezTo>
                  <a:cubicBezTo>
                    <a:pt x="8473" y="7246"/>
                    <a:pt x="8206" y="7212"/>
                    <a:pt x="7906" y="7179"/>
                  </a:cubicBezTo>
                  <a:cubicBezTo>
                    <a:pt x="7706" y="7279"/>
                    <a:pt x="7506" y="7979"/>
                    <a:pt x="7473" y="8180"/>
                  </a:cubicBezTo>
                  <a:cubicBezTo>
                    <a:pt x="7339" y="9214"/>
                    <a:pt x="7973" y="10314"/>
                    <a:pt x="8040" y="11348"/>
                  </a:cubicBezTo>
                  <a:cubicBezTo>
                    <a:pt x="8240" y="14217"/>
                    <a:pt x="9174" y="16419"/>
                    <a:pt x="10375" y="18987"/>
                  </a:cubicBezTo>
                  <a:cubicBezTo>
                    <a:pt x="9140" y="18654"/>
                    <a:pt x="7873" y="18520"/>
                    <a:pt x="6605" y="18220"/>
                  </a:cubicBezTo>
                  <a:cubicBezTo>
                    <a:pt x="5338" y="17886"/>
                    <a:pt x="5404" y="16852"/>
                    <a:pt x="4837" y="15652"/>
                  </a:cubicBezTo>
                  <a:cubicBezTo>
                    <a:pt x="4567" y="15111"/>
                    <a:pt x="3923" y="13977"/>
                    <a:pt x="3227" y="13977"/>
                  </a:cubicBezTo>
                  <a:cubicBezTo>
                    <a:pt x="3065" y="13977"/>
                    <a:pt x="2900" y="14039"/>
                    <a:pt x="2736" y="14184"/>
                  </a:cubicBezTo>
                  <a:cubicBezTo>
                    <a:pt x="1935" y="14884"/>
                    <a:pt x="1969" y="17453"/>
                    <a:pt x="1602" y="18454"/>
                  </a:cubicBezTo>
                  <a:cubicBezTo>
                    <a:pt x="1268" y="19421"/>
                    <a:pt x="734" y="20121"/>
                    <a:pt x="534" y="21189"/>
                  </a:cubicBezTo>
                  <a:cubicBezTo>
                    <a:pt x="201" y="22690"/>
                    <a:pt x="1" y="24124"/>
                    <a:pt x="167" y="25692"/>
                  </a:cubicBezTo>
                  <a:cubicBezTo>
                    <a:pt x="324" y="27479"/>
                    <a:pt x="1129" y="31446"/>
                    <a:pt x="3552" y="31446"/>
                  </a:cubicBezTo>
                  <a:cubicBezTo>
                    <a:pt x="3707" y="31446"/>
                    <a:pt x="3868" y="31430"/>
                    <a:pt x="4037" y="31396"/>
                  </a:cubicBezTo>
                  <a:cubicBezTo>
                    <a:pt x="4487" y="31301"/>
                    <a:pt x="4651" y="31122"/>
                    <a:pt x="4900" y="31122"/>
                  </a:cubicBezTo>
                  <a:cubicBezTo>
                    <a:pt x="5001" y="31122"/>
                    <a:pt x="5117" y="31152"/>
                    <a:pt x="5271" y="31229"/>
                  </a:cubicBezTo>
                  <a:cubicBezTo>
                    <a:pt x="5671" y="31429"/>
                    <a:pt x="6072" y="32097"/>
                    <a:pt x="6472" y="32363"/>
                  </a:cubicBezTo>
                  <a:cubicBezTo>
                    <a:pt x="7706" y="33264"/>
                    <a:pt x="9174" y="34031"/>
                    <a:pt x="10608" y="34532"/>
                  </a:cubicBezTo>
                  <a:cubicBezTo>
                    <a:pt x="11926" y="34982"/>
                    <a:pt x="13377" y="35232"/>
                    <a:pt x="14824" y="35232"/>
                  </a:cubicBezTo>
                  <a:cubicBezTo>
                    <a:pt x="16271" y="35232"/>
                    <a:pt x="17713" y="34982"/>
                    <a:pt x="19014" y="34432"/>
                  </a:cubicBezTo>
                  <a:cubicBezTo>
                    <a:pt x="19528" y="34220"/>
                    <a:pt x="20014" y="33817"/>
                    <a:pt x="20572" y="33817"/>
                  </a:cubicBezTo>
                  <a:cubicBezTo>
                    <a:pt x="20630" y="33817"/>
                    <a:pt x="20689" y="33822"/>
                    <a:pt x="20749" y="33831"/>
                  </a:cubicBezTo>
                  <a:cubicBezTo>
                    <a:pt x="21383" y="33931"/>
                    <a:pt x="22183" y="34532"/>
                    <a:pt x="22750" y="34865"/>
                  </a:cubicBezTo>
                  <a:cubicBezTo>
                    <a:pt x="24385" y="35766"/>
                    <a:pt x="25085" y="36099"/>
                    <a:pt x="25152" y="38034"/>
                  </a:cubicBezTo>
                  <a:cubicBezTo>
                    <a:pt x="25185" y="39569"/>
                    <a:pt x="24918" y="40836"/>
                    <a:pt x="24351" y="42237"/>
                  </a:cubicBezTo>
                  <a:cubicBezTo>
                    <a:pt x="23884" y="43338"/>
                    <a:pt x="23317" y="44706"/>
                    <a:pt x="24752" y="45239"/>
                  </a:cubicBezTo>
                  <a:cubicBezTo>
                    <a:pt x="25385" y="45473"/>
                    <a:pt x="26186" y="45239"/>
                    <a:pt x="26820" y="45506"/>
                  </a:cubicBezTo>
                  <a:cubicBezTo>
                    <a:pt x="27509" y="45757"/>
                    <a:pt x="27757" y="46213"/>
                    <a:pt x="28501" y="46213"/>
                  </a:cubicBezTo>
                  <a:cubicBezTo>
                    <a:pt x="28550" y="46213"/>
                    <a:pt x="28601" y="46211"/>
                    <a:pt x="28654" y="46207"/>
                  </a:cubicBezTo>
                  <a:cubicBezTo>
                    <a:pt x="29322" y="46140"/>
                    <a:pt x="29822" y="45673"/>
                    <a:pt x="30422" y="45473"/>
                  </a:cubicBezTo>
                  <a:cubicBezTo>
                    <a:pt x="31089" y="45206"/>
                    <a:pt x="31923" y="45339"/>
                    <a:pt x="32591" y="45039"/>
                  </a:cubicBezTo>
                  <a:cubicBezTo>
                    <a:pt x="34092" y="44372"/>
                    <a:pt x="34659" y="41003"/>
                    <a:pt x="34792" y="39302"/>
                  </a:cubicBezTo>
                  <a:cubicBezTo>
                    <a:pt x="35026" y="39335"/>
                    <a:pt x="35159" y="39469"/>
                    <a:pt x="35292" y="39836"/>
                  </a:cubicBezTo>
                  <a:cubicBezTo>
                    <a:pt x="35426" y="40236"/>
                    <a:pt x="35259" y="40536"/>
                    <a:pt x="35192" y="40903"/>
                  </a:cubicBezTo>
                  <a:cubicBezTo>
                    <a:pt x="34959" y="41837"/>
                    <a:pt x="34559" y="42771"/>
                    <a:pt x="34192" y="43638"/>
                  </a:cubicBezTo>
                  <a:cubicBezTo>
                    <a:pt x="33758" y="44706"/>
                    <a:pt x="33224" y="45173"/>
                    <a:pt x="34392" y="45840"/>
                  </a:cubicBezTo>
                  <a:cubicBezTo>
                    <a:pt x="34825" y="46090"/>
                    <a:pt x="35201" y="46148"/>
                    <a:pt x="35580" y="46148"/>
                  </a:cubicBezTo>
                  <a:cubicBezTo>
                    <a:pt x="35912" y="46148"/>
                    <a:pt x="36247" y="46104"/>
                    <a:pt x="36628" y="46104"/>
                  </a:cubicBezTo>
                  <a:cubicBezTo>
                    <a:pt x="36682" y="46104"/>
                    <a:pt x="36737" y="46105"/>
                    <a:pt x="36794" y="46107"/>
                  </a:cubicBezTo>
                  <a:cubicBezTo>
                    <a:pt x="37643" y="46135"/>
                    <a:pt x="38373" y="46476"/>
                    <a:pt x="39207" y="46476"/>
                  </a:cubicBezTo>
                  <a:cubicBezTo>
                    <a:pt x="39355" y="46476"/>
                    <a:pt x="39506" y="46465"/>
                    <a:pt x="39662" y="46440"/>
                  </a:cubicBezTo>
                  <a:cubicBezTo>
                    <a:pt x="40163" y="46365"/>
                    <a:pt x="40457" y="46328"/>
                    <a:pt x="40783" y="46328"/>
                  </a:cubicBezTo>
                  <a:cubicBezTo>
                    <a:pt x="40892" y="46328"/>
                    <a:pt x="41005" y="46332"/>
                    <a:pt x="41130" y="46340"/>
                  </a:cubicBezTo>
                  <a:cubicBezTo>
                    <a:pt x="41130" y="46474"/>
                    <a:pt x="41197" y="46574"/>
                    <a:pt x="41263" y="46574"/>
                  </a:cubicBezTo>
                  <a:cubicBezTo>
                    <a:pt x="41363" y="46574"/>
                    <a:pt x="41363" y="46474"/>
                    <a:pt x="41330" y="46340"/>
                  </a:cubicBezTo>
                  <a:lnTo>
                    <a:pt x="41497" y="46340"/>
                  </a:lnTo>
                  <a:cubicBezTo>
                    <a:pt x="41539" y="46343"/>
                    <a:pt x="41583" y="46344"/>
                    <a:pt x="41629" y="46344"/>
                  </a:cubicBezTo>
                  <a:cubicBezTo>
                    <a:pt x="42222" y="46344"/>
                    <a:pt x="43024" y="46138"/>
                    <a:pt x="43365" y="45673"/>
                  </a:cubicBezTo>
                  <a:cubicBezTo>
                    <a:pt x="44165" y="44506"/>
                    <a:pt x="42865" y="41370"/>
                    <a:pt x="44499" y="40736"/>
                  </a:cubicBezTo>
                  <a:cubicBezTo>
                    <a:pt x="44748" y="40643"/>
                    <a:pt x="45073" y="40611"/>
                    <a:pt x="45431" y="40611"/>
                  </a:cubicBezTo>
                  <a:cubicBezTo>
                    <a:pt x="46226" y="40611"/>
                    <a:pt x="47180" y="40770"/>
                    <a:pt x="47801" y="40770"/>
                  </a:cubicBezTo>
                  <a:cubicBezTo>
                    <a:pt x="48835" y="40770"/>
                    <a:pt x="49870" y="40736"/>
                    <a:pt x="50904" y="40703"/>
                  </a:cubicBezTo>
                  <a:cubicBezTo>
                    <a:pt x="51904" y="40669"/>
                    <a:pt x="52905" y="40603"/>
                    <a:pt x="53872" y="40403"/>
                  </a:cubicBezTo>
                  <a:cubicBezTo>
                    <a:pt x="54562" y="40313"/>
                    <a:pt x="55790" y="39711"/>
                    <a:pt x="56540" y="39711"/>
                  </a:cubicBezTo>
                  <a:cubicBezTo>
                    <a:pt x="56625" y="39711"/>
                    <a:pt x="56704" y="39719"/>
                    <a:pt x="56774" y="39735"/>
                  </a:cubicBezTo>
                  <a:cubicBezTo>
                    <a:pt x="56574" y="40536"/>
                    <a:pt x="56541" y="40903"/>
                    <a:pt x="55974" y="41437"/>
                  </a:cubicBezTo>
                  <a:cubicBezTo>
                    <a:pt x="55507" y="41870"/>
                    <a:pt x="55007" y="42070"/>
                    <a:pt x="54640" y="42638"/>
                  </a:cubicBezTo>
                  <a:cubicBezTo>
                    <a:pt x="54239" y="43205"/>
                    <a:pt x="53606" y="44806"/>
                    <a:pt x="54306" y="45373"/>
                  </a:cubicBezTo>
                  <a:cubicBezTo>
                    <a:pt x="54440" y="45507"/>
                    <a:pt x="54613" y="45541"/>
                    <a:pt x="54797" y="45541"/>
                  </a:cubicBezTo>
                  <a:cubicBezTo>
                    <a:pt x="54992" y="45541"/>
                    <a:pt x="55198" y="45502"/>
                    <a:pt x="55381" y="45502"/>
                  </a:cubicBezTo>
                  <a:cubicBezTo>
                    <a:pt x="55413" y="45502"/>
                    <a:pt x="55443" y="45503"/>
                    <a:pt x="55474" y="45506"/>
                  </a:cubicBezTo>
                  <a:cubicBezTo>
                    <a:pt x="56207" y="45540"/>
                    <a:pt x="56841" y="45840"/>
                    <a:pt x="57542" y="45973"/>
                  </a:cubicBezTo>
                  <a:cubicBezTo>
                    <a:pt x="57821" y="46014"/>
                    <a:pt x="58124" y="46031"/>
                    <a:pt x="58441" y="46031"/>
                  </a:cubicBezTo>
                  <a:cubicBezTo>
                    <a:pt x="59409" y="46031"/>
                    <a:pt x="60498" y="45874"/>
                    <a:pt x="61378" y="45773"/>
                  </a:cubicBezTo>
                  <a:cubicBezTo>
                    <a:pt x="62479" y="45640"/>
                    <a:pt x="63980" y="45573"/>
                    <a:pt x="64980" y="45239"/>
                  </a:cubicBezTo>
                  <a:cubicBezTo>
                    <a:pt x="66248" y="44806"/>
                    <a:pt x="65881" y="43738"/>
                    <a:pt x="65981" y="42738"/>
                  </a:cubicBezTo>
                  <a:cubicBezTo>
                    <a:pt x="66181" y="41070"/>
                    <a:pt x="66882" y="38134"/>
                    <a:pt x="68349" y="36933"/>
                  </a:cubicBezTo>
                  <a:cubicBezTo>
                    <a:pt x="69283" y="36166"/>
                    <a:pt x="70851" y="35933"/>
                    <a:pt x="71985" y="35466"/>
                  </a:cubicBezTo>
                  <a:cubicBezTo>
                    <a:pt x="73253" y="34965"/>
                    <a:pt x="74521" y="34398"/>
                    <a:pt x="75788" y="33865"/>
                  </a:cubicBezTo>
                  <a:cubicBezTo>
                    <a:pt x="78557" y="32697"/>
                    <a:pt x="81159" y="31663"/>
                    <a:pt x="83560" y="29828"/>
                  </a:cubicBezTo>
                  <a:cubicBezTo>
                    <a:pt x="88531" y="26092"/>
                    <a:pt x="91132" y="20789"/>
                    <a:pt x="89831" y="14584"/>
                  </a:cubicBezTo>
                  <a:cubicBezTo>
                    <a:pt x="88964" y="10448"/>
                    <a:pt x="85929" y="7079"/>
                    <a:pt x="82259" y="5177"/>
                  </a:cubicBezTo>
                  <a:cubicBezTo>
                    <a:pt x="80935" y="4489"/>
                    <a:pt x="79182" y="3685"/>
                    <a:pt x="77551" y="3685"/>
                  </a:cubicBezTo>
                  <a:cubicBezTo>
                    <a:pt x="77046" y="3685"/>
                    <a:pt x="76553" y="3762"/>
                    <a:pt x="76088" y="3943"/>
                  </a:cubicBezTo>
                  <a:cubicBezTo>
                    <a:pt x="73820" y="4810"/>
                    <a:pt x="77689" y="5911"/>
                    <a:pt x="78490" y="6678"/>
                  </a:cubicBezTo>
                  <a:cubicBezTo>
                    <a:pt x="79891" y="8046"/>
                    <a:pt x="80858" y="9814"/>
                    <a:pt x="80992" y="11749"/>
                  </a:cubicBezTo>
                  <a:cubicBezTo>
                    <a:pt x="81125" y="13283"/>
                    <a:pt x="80125" y="15918"/>
                    <a:pt x="79157" y="17119"/>
                  </a:cubicBezTo>
                  <a:cubicBezTo>
                    <a:pt x="78096" y="18419"/>
                    <a:pt x="76983" y="18936"/>
                    <a:pt x="75878" y="18936"/>
                  </a:cubicBezTo>
                  <a:cubicBezTo>
                    <a:pt x="73128" y="18936"/>
                    <a:pt x="70430" y="15735"/>
                    <a:pt x="68716" y="13450"/>
                  </a:cubicBezTo>
                  <a:cubicBezTo>
                    <a:pt x="63279" y="6179"/>
                    <a:pt x="55559" y="1"/>
                    <a:pt x="46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 flipH="1">
              <a:off x="-945200" y="3539925"/>
              <a:ext cx="55075" cy="224350"/>
            </a:xfrm>
            <a:custGeom>
              <a:rect b="b" l="l" r="r" t="t"/>
              <a:pathLst>
                <a:path extrusionOk="0" h="8974" w="2203">
                  <a:moveTo>
                    <a:pt x="534" y="1"/>
                  </a:moveTo>
                  <a:cubicBezTo>
                    <a:pt x="1" y="368"/>
                    <a:pt x="634" y="3570"/>
                    <a:pt x="701" y="4304"/>
                  </a:cubicBezTo>
                  <a:cubicBezTo>
                    <a:pt x="868" y="5872"/>
                    <a:pt x="1135" y="7473"/>
                    <a:pt x="1735" y="8974"/>
                  </a:cubicBezTo>
                  <a:cubicBezTo>
                    <a:pt x="2202" y="8940"/>
                    <a:pt x="1535" y="4704"/>
                    <a:pt x="1435" y="4037"/>
                  </a:cubicBezTo>
                  <a:cubicBezTo>
                    <a:pt x="1302" y="2936"/>
                    <a:pt x="1468" y="735"/>
                    <a:pt x="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 flipH="1">
              <a:off x="-1371325" y="3797625"/>
              <a:ext cx="233525" cy="96050"/>
            </a:xfrm>
            <a:custGeom>
              <a:rect b="b" l="l" r="r" t="t"/>
              <a:pathLst>
                <a:path extrusionOk="0" h="3842" w="9341">
                  <a:moveTo>
                    <a:pt x="9341" y="0"/>
                  </a:moveTo>
                  <a:lnTo>
                    <a:pt x="9341" y="0"/>
                  </a:lnTo>
                  <a:cubicBezTo>
                    <a:pt x="7706" y="33"/>
                    <a:pt x="5838" y="1034"/>
                    <a:pt x="4371" y="1635"/>
                  </a:cubicBezTo>
                  <a:cubicBezTo>
                    <a:pt x="3070" y="2202"/>
                    <a:pt x="968" y="2769"/>
                    <a:pt x="1" y="3836"/>
                  </a:cubicBezTo>
                  <a:cubicBezTo>
                    <a:pt x="62" y="3840"/>
                    <a:pt x="123" y="3842"/>
                    <a:pt x="184" y="3842"/>
                  </a:cubicBezTo>
                  <a:cubicBezTo>
                    <a:pt x="1680" y="3842"/>
                    <a:pt x="3425" y="2712"/>
                    <a:pt x="4771" y="2135"/>
                  </a:cubicBezTo>
                  <a:cubicBezTo>
                    <a:pt x="6205" y="1535"/>
                    <a:pt x="8140" y="1034"/>
                    <a:pt x="93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 flipH="1">
              <a:off x="-1240400" y="3619075"/>
              <a:ext cx="130950" cy="196075"/>
            </a:xfrm>
            <a:custGeom>
              <a:rect b="b" l="l" r="r" t="t"/>
              <a:pathLst>
                <a:path extrusionOk="0" h="7843" w="5238">
                  <a:moveTo>
                    <a:pt x="5084" y="0"/>
                  </a:moveTo>
                  <a:cubicBezTo>
                    <a:pt x="4987" y="0"/>
                    <a:pt x="4866" y="217"/>
                    <a:pt x="4804" y="404"/>
                  </a:cubicBezTo>
                  <a:cubicBezTo>
                    <a:pt x="3870" y="1271"/>
                    <a:pt x="3203" y="2939"/>
                    <a:pt x="2536" y="3906"/>
                  </a:cubicBezTo>
                  <a:cubicBezTo>
                    <a:pt x="1735" y="5041"/>
                    <a:pt x="201" y="6442"/>
                    <a:pt x="1" y="7843"/>
                  </a:cubicBezTo>
                  <a:cubicBezTo>
                    <a:pt x="1201" y="7142"/>
                    <a:pt x="2035" y="5574"/>
                    <a:pt x="2836" y="4474"/>
                  </a:cubicBezTo>
                  <a:cubicBezTo>
                    <a:pt x="3803" y="3106"/>
                    <a:pt x="4604" y="1638"/>
                    <a:pt x="5238" y="104"/>
                  </a:cubicBezTo>
                  <a:lnTo>
                    <a:pt x="5238" y="104"/>
                  </a:lnTo>
                  <a:cubicBezTo>
                    <a:pt x="5204" y="137"/>
                    <a:pt x="5171" y="170"/>
                    <a:pt x="5138" y="170"/>
                  </a:cubicBezTo>
                  <a:cubicBezTo>
                    <a:pt x="5138" y="70"/>
                    <a:pt x="5138" y="4"/>
                    <a:pt x="5104" y="4"/>
                  </a:cubicBezTo>
                  <a:cubicBezTo>
                    <a:pt x="5098" y="1"/>
                    <a:pt x="5091" y="0"/>
                    <a:pt x="5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 flipH="1">
              <a:off x="-1086950" y="3898850"/>
              <a:ext cx="105925" cy="31375"/>
            </a:xfrm>
            <a:custGeom>
              <a:rect b="b" l="l" r="r" t="t"/>
              <a:pathLst>
                <a:path extrusionOk="0" h="1255" w="4237">
                  <a:moveTo>
                    <a:pt x="171" y="1"/>
                  </a:moveTo>
                  <a:cubicBezTo>
                    <a:pt x="123" y="1"/>
                    <a:pt x="88" y="24"/>
                    <a:pt x="67" y="87"/>
                  </a:cubicBezTo>
                  <a:cubicBezTo>
                    <a:pt x="1" y="221"/>
                    <a:pt x="334" y="321"/>
                    <a:pt x="401" y="321"/>
                  </a:cubicBezTo>
                  <a:lnTo>
                    <a:pt x="434" y="321"/>
                  </a:lnTo>
                  <a:cubicBezTo>
                    <a:pt x="811" y="948"/>
                    <a:pt x="1432" y="1254"/>
                    <a:pt x="2384" y="1254"/>
                  </a:cubicBezTo>
                  <a:cubicBezTo>
                    <a:pt x="2698" y="1254"/>
                    <a:pt x="3047" y="1221"/>
                    <a:pt x="3436" y="1155"/>
                  </a:cubicBezTo>
                  <a:cubicBezTo>
                    <a:pt x="3770" y="1188"/>
                    <a:pt x="4104" y="1188"/>
                    <a:pt x="4170" y="1188"/>
                  </a:cubicBezTo>
                  <a:cubicBezTo>
                    <a:pt x="4237" y="1188"/>
                    <a:pt x="4104" y="1121"/>
                    <a:pt x="3903" y="1055"/>
                  </a:cubicBezTo>
                  <a:lnTo>
                    <a:pt x="3870" y="1055"/>
                  </a:lnTo>
                  <a:cubicBezTo>
                    <a:pt x="3549" y="956"/>
                    <a:pt x="3063" y="839"/>
                    <a:pt x="2752" y="839"/>
                  </a:cubicBezTo>
                  <a:cubicBezTo>
                    <a:pt x="2642" y="839"/>
                    <a:pt x="2554" y="853"/>
                    <a:pt x="2502" y="888"/>
                  </a:cubicBezTo>
                  <a:cubicBezTo>
                    <a:pt x="1769" y="821"/>
                    <a:pt x="1068" y="721"/>
                    <a:pt x="468" y="221"/>
                  </a:cubicBezTo>
                  <a:cubicBezTo>
                    <a:pt x="434" y="154"/>
                    <a:pt x="368" y="87"/>
                    <a:pt x="301" y="54"/>
                  </a:cubicBezTo>
                  <a:lnTo>
                    <a:pt x="267" y="21"/>
                  </a:lnTo>
                  <a:cubicBezTo>
                    <a:pt x="231" y="8"/>
                    <a:pt x="199" y="1"/>
                    <a:pt x="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 flipH="1">
              <a:off x="-1577300" y="3478600"/>
              <a:ext cx="40875" cy="15800"/>
            </a:xfrm>
            <a:custGeom>
              <a:rect b="b" l="l" r="r" t="t"/>
              <a:pathLst>
                <a:path extrusionOk="0" h="632" w="1635">
                  <a:moveTo>
                    <a:pt x="702" y="1"/>
                  </a:moveTo>
                  <a:cubicBezTo>
                    <a:pt x="465" y="1"/>
                    <a:pt x="243" y="153"/>
                    <a:pt x="0" y="452"/>
                  </a:cubicBezTo>
                  <a:cubicBezTo>
                    <a:pt x="248" y="593"/>
                    <a:pt x="495" y="632"/>
                    <a:pt x="756" y="632"/>
                  </a:cubicBezTo>
                  <a:cubicBezTo>
                    <a:pt x="990" y="632"/>
                    <a:pt x="1234" y="601"/>
                    <a:pt x="1502" y="586"/>
                  </a:cubicBezTo>
                  <a:lnTo>
                    <a:pt x="1535" y="586"/>
                  </a:lnTo>
                  <a:cubicBezTo>
                    <a:pt x="1568" y="586"/>
                    <a:pt x="1568" y="552"/>
                    <a:pt x="1602" y="552"/>
                  </a:cubicBezTo>
                  <a:cubicBezTo>
                    <a:pt x="1635" y="486"/>
                    <a:pt x="1435" y="285"/>
                    <a:pt x="1301" y="285"/>
                  </a:cubicBezTo>
                  <a:cubicBezTo>
                    <a:pt x="1081" y="95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 flipH="1">
              <a:off x="-1444725" y="3541375"/>
              <a:ext cx="31725" cy="15725"/>
            </a:xfrm>
            <a:custGeom>
              <a:rect b="b" l="l" r="r" t="t"/>
              <a:pathLst>
                <a:path extrusionOk="0" h="629" w="1269">
                  <a:moveTo>
                    <a:pt x="319" y="1"/>
                  </a:moveTo>
                  <a:cubicBezTo>
                    <a:pt x="220" y="1"/>
                    <a:pt x="114" y="23"/>
                    <a:pt x="1" y="76"/>
                  </a:cubicBezTo>
                  <a:cubicBezTo>
                    <a:pt x="255" y="467"/>
                    <a:pt x="383" y="629"/>
                    <a:pt x="600" y="629"/>
                  </a:cubicBezTo>
                  <a:cubicBezTo>
                    <a:pt x="753" y="629"/>
                    <a:pt x="950" y="548"/>
                    <a:pt x="1268" y="410"/>
                  </a:cubicBezTo>
                  <a:cubicBezTo>
                    <a:pt x="933" y="255"/>
                    <a:pt x="658" y="1"/>
                    <a:pt x="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 flipH="1">
              <a:off x="-1392175" y="3559025"/>
              <a:ext cx="25050" cy="15900"/>
            </a:xfrm>
            <a:custGeom>
              <a:rect b="b" l="l" r="r" t="t"/>
              <a:pathLst>
                <a:path extrusionOk="0" h="636" w="1002">
                  <a:moveTo>
                    <a:pt x="298" y="1"/>
                  </a:moveTo>
                  <a:cubicBezTo>
                    <a:pt x="210" y="1"/>
                    <a:pt x="112" y="22"/>
                    <a:pt x="1" y="71"/>
                  </a:cubicBezTo>
                  <a:cubicBezTo>
                    <a:pt x="119" y="494"/>
                    <a:pt x="335" y="635"/>
                    <a:pt x="617" y="635"/>
                  </a:cubicBezTo>
                  <a:cubicBezTo>
                    <a:pt x="735" y="635"/>
                    <a:pt x="864" y="610"/>
                    <a:pt x="1002" y="571"/>
                  </a:cubicBezTo>
                  <a:cubicBezTo>
                    <a:pt x="817" y="307"/>
                    <a:pt x="632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 flipH="1">
              <a:off x="-1085300" y="3720675"/>
              <a:ext cx="18375" cy="24425"/>
            </a:xfrm>
            <a:custGeom>
              <a:rect b="b" l="l" r="r" t="t"/>
              <a:pathLst>
                <a:path extrusionOk="0" h="977" w="735">
                  <a:moveTo>
                    <a:pt x="200" y="1"/>
                  </a:moveTo>
                  <a:cubicBezTo>
                    <a:pt x="190" y="1"/>
                    <a:pt x="179" y="3"/>
                    <a:pt x="167" y="9"/>
                  </a:cubicBezTo>
                  <a:cubicBezTo>
                    <a:pt x="100" y="9"/>
                    <a:pt x="100" y="76"/>
                    <a:pt x="100" y="143"/>
                  </a:cubicBezTo>
                  <a:cubicBezTo>
                    <a:pt x="0" y="576"/>
                    <a:pt x="167" y="810"/>
                    <a:pt x="601" y="977"/>
                  </a:cubicBezTo>
                  <a:cubicBezTo>
                    <a:pt x="734" y="576"/>
                    <a:pt x="601" y="343"/>
                    <a:pt x="301" y="143"/>
                  </a:cubicBezTo>
                  <a:cubicBezTo>
                    <a:pt x="273" y="60"/>
                    <a:pt x="246" y="1"/>
                    <a:pt x="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 flipH="1">
              <a:off x="-1241250" y="3898525"/>
              <a:ext cx="10875" cy="22525"/>
            </a:xfrm>
            <a:custGeom>
              <a:rect b="b" l="l" r="r" t="t"/>
              <a:pathLst>
                <a:path extrusionOk="0" h="901" w="435">
                  <a:moveTo>
                    <a:pt x="0" y="0"/>
                  </a:moveTo>
                  <a:lnTo>
                    <a:pt x="0" y="901"/>
                  </a:lnTo>
                  <a:cubicBezTo>
                    <a:pt x="367" y="601"/>
                    <a:pt x="434" y="33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 flipH="1">
              <a:off x="-1186200" y="3915200"/>
              <a:ext cx="14200" cy="25050"/>
            </a:xfrm>
            <a:custGeom>
              <a:rect b="b" l="l" r="r" t="t"/>
              <a:pathLst>
                <a:path extrusionOk="0" h="1002" w="568">
                  <a:moveTo>
                    <a:pt x="567" y="0"/>
                  </a:moveTo>
                  <a:cubicBezTo>
                    <a:pt x="0" y="0"/>
                    <a:pt x="301" y="734"/>
                    <a:pt x="567" y="1001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 flipH="1">
              <a:off x="-1271250" y="3886850"/>
              <a:ext cx="15025" cy="23375"/>
            </a:xfrm>
            <a:custGeom>
              <a:rect b="b" l="l" r="r" t="t"/>
              <a:pathLst>
                <a:path extrusionOk="0" h="935" w="601">
                  <a:moveTo>
                    <a:pt x="401" y="0"/>
                  </a:moveTo>
                  <a:lnTo>
                    <a:pt x="401" y="0"/>
                  </a:lnTo>
                  <a:cubicBezTo>
                    <a:pt x="67" y="301"/>
                    <a:pt x="0" y="567"/>
                    <a:pt x="267" y="934"/>
                  </a:cubicBezTo>
                  <a:cubicBezTo>
                    <a:pt x="501" y="634"/>
                    <a:pt x="601" y="401"/>
                    <a:pt x="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 flipH="1">
              <a:off x="-955200" y="3554625"/>
              <a:ext cx="23375" cy="11400"/>
            </a:xfrm>
            <a:custGeom>
              <a:rect b="b" l="l" r="r" t="t"/>
              <a:pathLst>
                <a:path extrusionOk="0" h="456" w="935">
                  <a:moveTo>
                    <a:pt x="216" y="0"/>
                  </a:moveTo>
                  <a:cubicBezTo>
                    <a:pt x="94" y="0"/>
                    <a:pt x="1" y="41"/>
                    <a:pt x="1" y="147"/>
                  </a:cubicBezTo>
                  <a:cubicBezTo>
                    <a:pt x="1" y="213"/>
                    <a:pt x="67" y="247"/>
                    <a:pt x="167" y="247"/>
                  </a:cubicBezTo>
                  <a:cubicBezTo>
                    <a:pt x="167" y="313"/>
                    <a:pt x="201" y="380"/>
                    <a:pt x="201" y="447"/>
                  </a:cubicBezTo>
                  <a:cubicBezTo>
                    <a:pt x="256" y="452"/>
                    <a:pt x="308" y="455"/>
                    <a:pt x="356" y="455"/>
                  </a:cubicBezTo>
                  <a:cubicBezTo>
                    <a:pt x="597" y="455"/>
                    <a:pt x="746" y="386"/>
                    <a:pt x="801" y="247"/>
                  </a:cubicBezTo>
                  <a:lnTo>
                    <a:pt x="834" y="247"/>
                  </a:lnTo>
                  <a:cubicBezTo>
                    <a:pt x="935" y="247"/>
                    <a:pt x="901" y="213"/>
                    <a:pt x="801" y="180"/>
                  </a:cubicBezTo>
                  <a:cubicBezTo>
                    <a:pt x="801" y="113"/>
                    <a:pt x="801" y="80"/>
                    <a:pt x="801" y="47"/>
                  </a:cubicBezTo>
                  <a:cubicBezTo>
                    <a:pt x="734" y="47"/>
                    <a:pt x="634" y="47"/>
                    <a:pt x="568" y="80"/>
                  </a:cubicBezTo>
                  <a:cubicBezTo>
                    <a:pt x="457" y="33"/>
                    <a:pt x="325" y="0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 flipH="1">
              <a:off x="-956875" y="3582450"/>
              <a:ext cx="23375" cy="14125"/>
            </a:xfrm>
            <a:custGeom>
              <a:rect b="b" l="l" r="r" t="t"/>
              <a:pathLst>
                <a:path extrusionOk="0" h="565" w="935">
                  <a:moveTo>
                    <a:pt x="0" y="1"/>
                  </a:moveTo>
                  <a:lnTo>
                    <a:pt x="0" y="1"/>
                  </a:lnTo>
                  <a:cubicBezTo>
                    <a:pt x="178" y="357"/>
                    <a:pt x="312" y="564"/>
                    <a:pt x="529" y="564"/>
                  </a:cubicBezTo>
                  <a:cubicBezTo>
                    <a:pt x="638" y="564"/>
                    <a:pt x="767" y="512"/>
                    <a:pt x="934" y="401"/>
                  </a:cubicBezTo>
                  <a:cubicBezTo>
                    <a:pt x="634" y="268"/>
                    <a:pt x="401" y="1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 flipH="1">
              <a:off x="-1835000" y="3508025"/>
              <a:ext cx="16700" cy="18575"/>
            </a:xfrm>
            <a:custGeom>
              <a:rect b="b" l="l" r="r" t="t"/>
              <a:pathLst>
                <a:path extrusionOk="0" h="743" w="668">
                  <a:moveTo>
                    <a:pt x="125" y="0"/>
                  </a:moveTo>
                  <a:cubicBezTo>
                    <a:pt x="115" y="0"/>
                    <a:pt x="106" y="3"/>
                    <a:pt x="100" y="9"/>
                  </a:cubicBezTo>
                  <a:cubicBezTo>
                    <a:pt x="34" y="9"/>
                    <a:pt x="67" y="109"/>
                    <a:pt x="100" y="209"/>
                  </a:cubicBezTo>
                  <a:cubicBezTo>
                    <a:pt x="0" y="309"/>
                    <a:pt x="100" y="509"/>
                    <a:pt x="300" y="743"/>
                  </a:cubicBezTo>
                  <a:cubicBezTo>
                    <a:pt x="634" y="710"/>
                    <a:pt x="667" y="476"/>
                    <a:pt x="334" y="109"/>
                  </a:cubicBezTo>
                  <a:lnTo>
                    <a:pt x="300" y="109"/>
                  </a:lnTo>
                  <a:cubicBezTo>
                    <a:pt x="246" y="55"/>
                    <a:pt x="169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 flipH="1">
              <a:off x="-1162850" y="3802500"/>
              <a:ext cx="11700" cy="18475"/>
            </a:xfrm>
            <a:custGeom>
              <a:rect b="b" l="l" r="r" t="t"/>
              <a:pathLst>
                <a:path extrusionOk="0" h="739" w="468">
                  <a:moveTo>
                    <a:pt x="89" y="0"/>
                  </a:moveTo>
                  <a:cubicBezTo>
                    <a:pt x="82" y="0"/>
                    <a:pt x="74" y="2"/>
                    <a:pt x="67" y="5"/>
                  </a:cubicBezTo>
                  <a:cubicBezTo>
                    <a:pt x="34" y="39"/>
                    <a:pt x="34" y="105"/>
                    <a:pt x="67" y="205"/>
                  </a:cubicBezTo>
                  <a:lnTo>
                    <a:pt x="0" y="205"/>
                  </a:lnTo>
                  <a:cubicBezTo>
                    <a:pt x="67" y="305"/>
                    <a:pt x="134" y="406"/>
                    <a:pt x="201" y="472"/>
                  </a:cubicBezTo>
                  <a:cubicBezTo>
                    <a:pt x="201" y="506"/>
                    <a:pt x="201" y="506"/>
                    <a:pt x="201" y="506"/>
                  </a:cubicBezTo>
                  <a:cubicBezTo>
                    <a:pt x="267" y="572"/>
                    <a:pt x="334" y="672"/>
                    <a:pt x="367" y="739"/>
                  </a:cubicBezTo>
                  <a:cubicBezTo>
                    <a:pt x="367" y="739"/>
                    <a:pt x="367" y="706"/>
                    <a:pt x="401" y="672"/>
                  </a:cubicBezTo>
                  <a:cubicBezTo>
                    <a:pt x="467" y="672"/>
                    <a:pt x="467" y="572"/>
                    <a:pt x="401" y="439"/>
                  </a:cubicBezTo>
                  <a:cubicBezTo>
                    <a:pt x="401" y="339"/>
                    <a:pt x="401" y="272"/>
                    <a:pt x="334" y="239"/>
                  </a:cubicBezTo>
                  <a:cubicBezTo>
                    <a:pt x="245" y="119"/>
                    <a:pt x="155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 flipH="1">
              <a:off x="-1185375" y="3778425"/>
              <a:ext cx="14200" cy="19200"/>
            </a:xfrm>
            <a:custGeom>
              <a:rect b="b" l="l" r="r" t="t"/>
              <a:pathLst>
                <a:path extrusionOk="0" h="768" w="568">
                  <a:moveTo>
                    <a:pt x="200" y="1"/>
                  </a:moveTo>
                  <a:cubicBezTo>
                    <a:pt x="167" y="34"/>
                    <a:pt x="167" y="68"/>
                    <a:pt x="167" y="101"/>
                  </a:cubicBezTo>
                  <a:cubicBezTo>
                    <a:pt x="0" y="201"/>
                    <a:pt x="33" y="368"/>
                    <a:pt x="267" y="601"/>
                  </a:cubicBezTo>
                  <a:cubicBezTo>
                    <a:pt x="300" y="701"/>
                    <a:pt x="367" y="768"/>
                    <a:pt x="400" y="768"/>
                  </a:cubicBezTo>
                  <a:cubicBezTo>
                    <a:pt x="467" y="768"/>
                    <a:pt x="500" y="668"/>
                    <a:pt x="467" y="535"/>
                  </a:cubicBezTo>
                  <a:cubicBezTo>
                    <a:pt x="567" y="468"/>
                    <a:pt x="534" y="334"/>
                    <a:pt x="367" y="168"/>
                  </a:cubicBezTo>
                  <a:cubicBezTo>
                    <a:pt x="300" y="68"/>
                    <a:pt x="234" y="1"/>
                    <a:pt x="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 flipH="1">
              <a:off x="-1091975" y="36958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34" y="1"/>
                  </a:moveTo>
                  <a:cubicBezTo>
                    <a:pt x="234" y="34"/>
                    <a:pt x="234" y="34"/>
                    <a:pt x="234" y="34"/>
                  </a:cubicBezTo>
                  <a:cubicBezTo>
                    <a:pt x="197" y="22"/>
                    <a:pt x="161" y="14"/>
                    <a:pt x="127" y="14"/>
                  </a:cubicBezTo>
                  <a:cubicBezTo>
                    <a:pt x="69" y="14"/>
                    <a:pt x="21" y="37"/>
                    <a:pt x="0" y="101"/>
                  </a:cubicBezTo>
                  <a:cubicBezTo>
                    <a:pt x="0" y="134"/>
                    <a:pt x="67" y="201"/>
                    <a:pt x="134" y="234"/>
                  </a:cubicBezTo>
                  <a:cubicBezTo>
                    <a:pt x="167" y="367"/>
                    <a:pt x="300" y="401"/>
                    <a:pt x="634" y="401"/>
                  </a:cubicBezTo>
                  <a:cubicBezTo>
                    <a:pt x="701" y="401"/>
                    <a:pt x="701" y="367"/>
                    <a:pt x="667" y="301"/>
                  </a:cubicBezTo>
                  <a:cubicBezTo>
                    <a:pt x="734" y="134"/>
                    <a:pt x="601" y="34"/>
                    <a:pt x="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 flipH="1">
              <a:off x="-1242900" y="3701175"/>
              <a:ext cx="14200" cy="13075"/>
            </a:xfrm>
            <a:custGeom>
              <a:rect b="b" l="l" r="r" t="t"/>
              <a:pathLst>
                <a:path extrusionOk="0" h="523" w="568">
                  <a:moveTo>
                    <a:pt x="121" y="0"/>
                  </a:moveTo>
                  <a:cubicBezTo>
                    <a:pt x="101" y="0"/>
                    <a:pt x="82" y="7"/>
                    <a:pt x="67" y="22"/>
                  </a:cubicBezTo>
                  <a:cubicBezTo>
                    <a:pt x="1" y="55"/>
                    <a:pt x="34" y="122"/>
                    <a:pt x="67" y="189"/>
                  </a:cubicBezTo>
                  <a:cubicBezTo>
                    <a:pt x="34" y="322"/>
                    <a:pt x="134" y="422"/>
                    <a:pt x="368" y="522"/>
                  </a:cubicBezTo>
                  <a:cubicBezTo>
                    <a:pt x="568" y="422"/>
                    <a:pt x="534" y="289"/>
                    <a:pt x="334" y="155"/>
                  </a:cubicBezTo>
                  <a:cubicBezTo>
                    <a:pt x="283" y="78"/>
                    <a:pt x="191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 flipH="1">
              <a:off x="-1078625" y="3534100"/>
              <a:ext cx="34225" cy="142625"/>
            </a:xfrm>
            <a:custGeom>
              <a:rect b="b" l="l" r="r" t="t"/>
              <a:pathLst>
                <a:path extrusionOk="0" h="5705" w="1369">
                  <a:moveTo>
                    <a:pt x="1368" y="0"/>
                  </a:moveTo>
                  <a:lnTo>
                    <a:pt x="1368" y="0"/>
                  </a:lnTo>
                  <a:cubicBezTo>
                    <a:pt x="735" y="567"/>
                    <a:pt x="768" y="1968"/>
                    <a:pt x="635" y="2736"/>
                  </a:cubicBezTo>
                  <a:cubicBezTo>
                    <a:pt x="501" y="3469"/>
                    <a:pt x="101" y="4604"/>
                    <a:pt x="301" y="5371"/>
                  </a:cubicBezTo>
                  <a:cubicBezTo>
                    <a:pt x="168" y="5471"/>
                    <a:pt x="1" y="5704"/>
                    <a:pt x="168" y="5704"/>
                  </a:cubicBezTo>
                  <a:cubicBezTo>
                    <a:pt x="234" y="5704"/>
                    <a:pt x="601" y="5471"/>
                    <a:pt x="501" y="5371"/>
                  </a:cubicBezTo>
                  <a:cubicBezTo>
                    <a:pt x="501" y="5337"/>
                    <a:pt x="468" y="5337"/>
                    <a:pt x="434" y="5337"/>
                  </a:cubicBezTo>
                  <a:cubicBezTo>
                    <a:pt x="935" y="3603"/>
                    <a:pt x="1268" y="1802"/>
                    <a:pt x="1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 flipH="1">
              <a:off x="-1735750" y="3475050"/>
              <a:ext cx="112600" cy="29000"/>
            </a:xfrm>
            <a:custGeom>
              <a:rect b="b" l="l" r="r" t="t"/>
              <a:pathLst>
                <a:path extrusionOk="0" h="1160" w="4504">
                  <a:moveTo>
                    <a:pt x="1275" y="1"/>
                  </a:moveTo>
                  <a:cubicBezTo>
                    <a:pt x="932" y="1"/>
                    <a:pt x="583" y="50"/>
                    <a:pt x="234" y="161"/>
                  </a:cubicBezTo>
                  <a:cubicBezTo>
                    <a:pt x="234" y="194"/>
                    <a:pt x="267" y="194"/>
                    <a:pt x="267" y="227"/>
                  </a:cubicBezTo>
                  <a:cubicBezTo>
                    <a:pt x="101" y="294"/>
                    <a:pt x="1" y="327"/>
                    <a:pt x="67" y="327"/>
                  </a:cubicBezTo>
                  <a:lnTo>
                    <a:pt x="501" y="327"/>
                  </a:lnTo>
                  <a:cubicBezTo>
                    <a:pt x="718" y="377"/>
                    <a:pt x="1051" y="377"/>
                    <a:pt x="1368" y="377"/>
                  </a:cubicBezTo>
                  <a:cubicBezTo>
                    <a:pt x="1685" y="377"/>
                    <a:pt x="1985" y="377"/>
                    <a:pt x="2135" y="427"/>
                  </a:cubicBezTo>
                  <a:cubicBezTo>
                    <a:pt x="2640" y="517"/>
                    <a:pt x="3303" y="1160"/>
                    <a:pt x="3866" y="1160"/>
                  </a:cubicBezTo>
                  <a:cubicBezTo>
                    <a:pt x="3936" y="1160"/>
                    <a:pt x="4004" y="1150"/>
                    <a:pt x="4070" y="1128"/>
                  </a:cubicBezTo>
                  <a:cubicBezTo>
                    <a:pt x="4137" y="1128"/>
                    <a:pt x="4204" y="1113"/>
                    <a:pt x="4241" y="1113"/>
                  </a:cubicBezTo>
                  <a:cubicBezTo>
                    <a:pt x="4259" y="1113"/>
                    <a:pt x="4270" y="1117"/>
                    <a:pt x="4270" y="1128"/>
                  </a:cubicBezTo>
                  <a:cubicBezTo>
                    <a:pt x="4504" y="1128"/>
                    <a:pt x="4204" y="894"/>
                    <a:pt x="4003" y="861"/>
                  </a:cubicBezTo>
                  <a:cubicBezTo>
                    <a:pt x="3603" y="628"/>
                    <a:pt x="3203" y="427"/>
                    <a:pt x="2769" y="261"/>
                  </a:cubicBezTo>
                  <a:cubicBezTo>
                    <a:pt x="2552" y="140"/>
                    <a:pt x="2352" y="54"/>
                    <a:pt x="2220" y="54"/>
                  </a:cubicBezTo>
                  <a:cubicBezTo>
                    <a:pt x="2170" y="54"/>
                    <a:pt x="2130" y="66"/>
                    <a:pt x="2102" y="94"/>
                  </a:cubicBezTo>
                  <a:cubicBezTo>
                    <a:pt x="1832" y="34"/>
                    <a:pt x="1556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 flipH="1">
              <a:off x="-955200" y="3539100"/>
              <a:ext cx="29200" cy="12100"/>
            </a:xfrm>
            <a:custGeom>
              <a:rect b="b" l="l" r="r" t="t"/>
              <a:pathLst>
                <a:path extrusionOk="0" h="484" w="1168">
                  <a:moveTo>
                    <a:pt x="67" y="0"/>
                  </a:moveTo>
                  <a:lnTo>
                    <a:pt x="67" y="0"/>
                  </a:lnTo>
                  <a:cubicBezTo>
                    <a:pt x="100" y="34"/>
                    <a:pt x="100" y="67"/>
                    <a:pt x="133" y="100"/>
                  </a:cubicBezTo>
                  <a:cubicBezTo>
                    <a:pt x="100" y="100"/>
                    <a:pt x="67" y="134"/>
                    <a:pt x="67" y="167"/>
                  </a:cubicBezTo>
                  <a:cubicBezTo>
                    <a:pt x="0" y="301"/>
                    <a:pt x="300" y="367"/>
                    <a:pt x="400" y="401"/>
                  </a:cubicBezTo>
                  <a:cubicBezTo>
                    <a:pt x="492" y="458"/>
                    <a:pt x="579" y="483"/>
                    <a:pt x="665" y="483"/>
                  </a:cubicBezTo>
                  <a:cubicBezTo>
                    <a:pt x="831" y="483"/>
                    <a:pt x="992" y="388"/>
                    <a:pt x="1168" y="234"/>
                  </a:cubicBezTo>
                  <a:cubicBezTo>
                    <a:pt x="867" y="167"/>
                    <a:pt x="567" y="10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 flipH="1">
              <a:off x="-1783300" y="3488225"/>
              <a:ext cx="17550" cy="40875"/>
            </a:xfrm>
            <a:custGeom>
              <a:rect b="b" l="l" r="r" t="t"/>
              <a:pathLst>
                <a:path extrusionOk="0" h="1635" w="702">
                  <a:moveTo>
                    <a:pt x="201" y="1"/>
                  </a:moveTo>
                  <a:cubicBezTo>
                    <a:pt x="101" y="34"/>
                    <a:pt x="134" y="167"/>
                    <a:pt x="167" y="301"/>
                  </a:cubicBezTo>
                  <a:cubicBezTo>
                    <a:pt x="1" y="1101"/>
                    <a:pt x="67" y="1235"/>
                    <a:pt x="668" y="1635"/>
                  </a:cubicBezTo>
                  <a:cubicBezTo>
                    <a:pt x="601" y="1135"/>
                    <a:pt x="701" y="668"/>
                    <a:pt x="368" y="234"/>
                  </a:cubicBezTo>
                  <a:cubicBezTo>
                    <a:pt x="334" y="101"/>
                    <a:pt x="268" y="1"/>
                    <a:pt x="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 flipH="1">
              <a:off x="-1228025" y="3735050"/>
              <a:ext cx="23500" cy="14225"/>
            </a:xfrm>
            <a:custGeom>
              <a:rect b="b" l="l" r="r" t="t"/>
              <a:pathLst>
                <a:path extrusionOk="0" h="569" w="940">
                  <a:moveTo>
                    <a:pt x="181" y="0"/>
                  </a:moveTo>
                  <a:cubicBezTo>
                    <a:pt x="148" y="0"/>
                    <a:pt x="120" y="11"/>
                    <a:pt x="100" y="35"/>
                  </a:cubicBezTo>
                  <a:cubicBezTo>
                    <a:pt x="0" y="168"/>
                    <a:pt x="634" y="568"/>
                    <a:pt x="734" y="568"/>
                  </a:cubicBezTo>
                  <a:cubicBezTo>
                    <a:pt x="940" y="568"/>
                    <a:pt x="422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 flipH="1">
              <a:off x="-1499750" y="3506575"/>
              <a:ext cx="33000" cy="17950"/>
            </a:xfrm>
            <a:custGeom>
              <a:rect b="b" l="l" r="r" t="t"/>
              <a:pathLst>
                <a:path extrusionOk="0" h="718" w="1320">
                  <a:moveTo>
                    <a:pt x="1186" y="0"/>
                  </a:moveTo>
                  <a:lnTo>
                    <a:pt x="1186" y="0"/>
                  </a:lnTo>
                  <a:cubicBezTo>
                    <a:pt x="819" y="34"/>
                    <a:pt x="452" y="100"/>
                    <a:pt x="86" y="134"/>
                  </a:cubicBezTo>
                  <a:cubicBezTo>
                    <a:pt x="0" y="544"/>
                    <a:pt x="186" y="718"/>
                    <a:pt x="428" y="718"/>
                  </a:cubicBezTo>
                  <a:cubicBezTo>
                    <a:pt x="659" y="718"/>
                    <a:pt x="940" y="561"/>
                    <a:pt x="1086" y="301"/>
                  </a:cubicBezTo>
                  <a:cubicBezTo>
                    <a:pt x="1186" y="267"/>
                    <a:pt x="1320" y="201"/>
                    <a:pt x="1286" y="100"/>
                  </a:cubicBezTo>
                  <a:cubicBezTo>
                    <a:pt x="1286" y="67"/>
                    <a:pt x="1220" y="34"/>
                    <a:pt x="1153" y="34"/>
                  </a:cubicBezTo>
                  <a:cubicBezTo>
                    <a:pt x="1153" y="34"/>
                    <a:pt x="1153" y="34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 flipH="1">
              <a:off x="-1295375" y="3885175"/>
              <a:ext cx="9975" cy="23400"/>
            </a:xfrm>
            <a:custGeom>
              <a:rect b="b" l="l" r="r" t="t"/>
              <a:pathLst>
                <a:path extrusionOk="0" h="936" w="399">
                  <a:moveTo>
                    <a:pt x="234" y="1"/>
                  </a:moveTo>
                  <a:cubicBezTo>
                    <a:pt x="201" y="1"/>
                    <a:pt x="168" y="67"/>
                    <a:pt x="134" y="167"/>
                  </a:cubicBezTo>
                  <a:cubicBezTo>
                    <a:pt x="134" y="134"/>
                    <a:pt x="101" y="134"/>
                    <a:pt x="68" y="101"/>
                  </a:cubicBezTo>
                  <a:cubicBezTo>
                    <a:pt x="68" y="334"/>
                    <a:pt x="34" y="534"/>
                    <a:pt x="1" y="768"/>
                  </a:cubicBezTo>
                  <a:cubicBezTo>
                    <a:pt x="34" y="734"/>
                    <a:pt x="68" y="734"/>
                    <a:pt x="101" y="701"/>
                  </a:cubicBezTo>
                  <a:cubicBezTo>
                    <a:pt x="134" y="835"/>
                    <a:pt x="168" y="935"/>
                    <a:pt x="234" y="935"/>
                  </a:cubicBezTo>
                  <a:cubicBezTo>
                    <a:pt x="237" y="935"/>
                    <a:pt x="239" y="935"/>
                    <a:pt x="241" y="935"/>
                  </a:cubicBezTo>
                  <a:cubicBezTo>
                    <a:pt x="369" y="935"/>
                    <a:pt x="398" y="1"/>
                    <a:pt x="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 flipH="1">
              <a:off x="-1124500" y="3588875"/>
              <a:ext cx="23375" cy="8625"/>
            </a:xfrm>
            <a:custGeom>
              <a:rect b="b" l="l" r="r" t="t"/>
              <a:pathLst>
                <a:path extrusionOk="0" h="345" w="935">
                  <a:moveTo>
                    <a:pt x="765" y="0"/>
                  </a:moveTo>
                  <a:cubicBezTo>
                    <a:pt x="705" y="0"/>
                    <a:pt x="636" y="17"/>
                    <a:pt x="567" y="44"/>
                  </a:cubicBezTo>
                  <a:cubicBezTo>
                    <a:pt x="400" y="44"/>
                    <a:pt x="234" y="78"/>
                    <a:pt x="100" y="78"/>
                  </a:cubicBezTo>
                  <a:cubicBezTo>
                    <a:pt x="133" y="111"/>
                    <a:pt x="167" y="144"/>
                    <a:pt x="200" y="178"/>
                  </a:cubicBezTo>
                  <a:cubicBezTo>
                    <a:pt x="67" y="244"/>
                    <a:pt x="0" y="344"/>
                    <a:pt x="100" y="344"/>
                  </a:cubicBezTo>
                  <a:cubicBezTo>
                    <a:pt x="234" y="344"/>
                    <a:pt x="934" y="311"/>
                    <a:pt x="934" y="111"/>
                  </a:cubicBezTo>
                  <a:cubicBezTo>
                    <a:pt x="915" y="33"/>
                    <a:pt x="849" y="0"/>
                    <a:pt x="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 flipH="1">
              <a:off x="-1857925" y="3517725"/>
              <a:ext cx="21275" cy="22225"/>
            </a:xfrm>
            <a:custGeom>
              <a:rect b="b" l="l" r="r" t="t"/>
              <a:pathLst>
                <a:path extrusionOk="0" h="889" w="851">
                  <a:moveTo>
                    <a:pt x="126" y="1"/>
                  </a:moveTo>
                  <a:cubicBezTo>
                    <a:pt x="104" y="1"/>
                    <a:pt x="84" y="7"/>
                    <a:pt x="67" y="21"/>
                  </a:cubicBezTo>
                  <a:cubicBezTo>
                    <a:pt x="33" y="55"/>
                    <a:pt x="100" y="155"/>
                    <a:pt x="167" y="255"/>
                  </a:cubicBezTo>
                  <a:lnTo>
                    <a:pt x="0" y="255"/>
                  </a:lnTo>
                  <a:cubicBezTo>
                    <a:pt x="167" y="422"/>
                    <a:pt x="334" y="588"/>
                    <a:pt x="600" y="889"/>
                  </a:cubicBezTo>
                  <a:cubicBezTo>
                    <a:pt x="567" y="822"/>
                    <a:pt x="567" y="755"/>
                    <a:pt x="567" y="689"/>
                  </a:cubicBezTo>
                  <a:lnTo>
                    <a:pt x="567" y="689"/>
                  </a:lnTo>
                  <a:cubicBezTo>
                    <a:pt x="600" y="722"/>
                    <a:pt x="667" y="755"/>
                    <a:pt x="667" y="755"/>
                  </a:cubicBezTo>
                  <a:cubicBezTo>
                    <a:pt x="850" y="755"/>
                    <a:pt x="363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 flipH="1">
              <a:off x="-1202050" y="3762600"/>
              <a:ext cx="14200" cy="15850"/>
            </a:xfrm>
            <a:custGeom>
              <a:rect b="b" l="l" r="r" t="t"/>
              <a:pathLst>
                <a:path extrusionOk="0" h="634" w="568">
                  <a:moveTo>
                    <a:pt x="234" y="0"/>
                  </a:moveTo>
                  <a:cubicBezTo>
                    <a:pt x="234" y="0"/>
                    <a:pt x="200" y="33"/>
                    <a:pt x="200" y="67"/>
                  </a:cubicBezTo>
                  <a:cubicBezTo>
                    <a:pt x="159" y="39"/>
                    <a:pt x="123" y="23"/>
                    <a:pt x="93" y="23"/>
                  </a:cubicBezTo>
                  <a:cubicBezTo>
                    <a:pt x="51" y="23"/>
                    <a:pt x="20" y="55"/>
                    <a:pt x="0" y="134"/>
                  </a:cubicBezTo>
                  <a:cubicBezTo>
                    <a:pt x="0" y="134"/>
                    <a:pt x="67" y="167"/>
                    <a:pt x="134" y="267"/>
                  </a:cubicBezTo>
                  <a:cubicBezTo>
                    <a:pt x="100" y="400"/>
                    <a:pt x="134" y="534"/>
                    <a:pt x="334" y="534"/>
                  </a:cubicBezTo>
                  <a:cubicBezTo>
                    <a:pt x="367" y="601"/>
                    <a:pt x="400" y="634"/>
                    <a:pt x="367" y="634"/>
                  </a:cubicBezTo>
                  <a:cubicBezTo>
                    <a:pt x="567" y="634"/>
                    <a:pt x="567" y="534"/>
                    <a:pt x="501" y="400"/>
                  </a:cubicBezTo>
                  <a:cubicBezTo>
                    <a:pt x="467" y="234"/>
                    <a:pt x="267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 flipH="1">
              <a:off x="-1211225" y="3909125"/>
              <a:ext cx="7550" cy="19450"/>
            </a:xfrm>
            <a:custGeom>
              <a:rect b="b" l="l" r="r" t="t"/>
              <a:pathLst>
                <a:path extrusionOk="0" h="778" w="302">
                  <a:moveTo>
                    <a:pt x="120" y="1"/>
                  </a:moveTo>
                  <a:cubicBezTo>
                    <a:pt x="114" y="1"/>
                    <a:pt x="107" y="4"/>
                    <a:pt x="101" y="10"/>
                  </a:cubicBezTo>
                  <a:cubicBezTo>
                    <a:pt x="34" y="10"/>
                    <a:pt x="1" y="177"/>
                    <a:pt x="34" y="344"/>
                  </a:cubicBezTo>
                  <a:cubicBezTo>
                    <a:pt x="34" y="377"/>
                    <a:pt x="34" y="410"/>
                    <a:pt x="34" y="444"/>
                  </a:cubicBezTo>
                  <a:cubicBezTo>
                    <a:pt x="68" y="610"/>
                    <a:pt x="134" y="777"/>
                    <a:pt x="201" y="777"/>
                  </a:cubicBezTo>
                  <a:cubicBezTo>
                    <a:pt x="234" y="777"/>
                    <a:pt x="234" y="744"/>
                    <a:pt x="268" y="710"/>
                  </a:cubicBezTo>
                  <a:lnTo>
                    <a:pt x="268" y="644"/>
                  </a:lnTo>
                  <a:cubicBezTo>
                    <a:pt x="301" y="577"/>
                    <a:pt x="301" y="477"/>
                    <a:pt x="268" y="377"/>
                  </a:cubicBezTo>
                  <a:lnTo>
                    <a:pt x="268" y="10"/>
                  </a:lnTo>
                  <a:cubicBezTo>
                    <a:pt x="234" y="43"/>
                    <a:pt x="234" y="77"/>
                    <a:pt x="201" y="77"/>
                  </a:cubicBezTo>
                  <a:cubicBezTo>
                    <a:pt x="174" y="50"/>
                    <a:pt x="147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 flipH="1">
              <a:off x="-1904200" y="3534925"/>
              <a:ext cx="18000" cy="19550"/>
            </a:xfrm>
            <a:custGeom>
              <a:rect b="b" l="l" r="r" t="t"/>
              <a:pathLst>
                <a:path extrusionOk="0" h="782" w="720">
                  <a:moveTo>
                    <a:pt x="153" y="1"/>
                  </a:moveTo>
                  <a:cubicBezTo>
                    <a:pt x="120" y="34"/>
                    <a:pt x="120" y="67"/>
                    <a:pt x="120" y="101"/>
                  </a:cubicBezTo>
                  <a:cubicBezTo>
                    <a:pt x="86" y="101"/>
                    <a:pt x="86" y="134"/>
                    <a:pt x="86" y="201"/>
                  </a:cubicBezTo>
                  <a:cubicBezTo>
                    <a:pt x="0" y="602"/>
                    <a:pt x="111" y="782"/>
                    <a:pt x="505" y="782"/>
                  </a:cubicBezTo>
                  <a:cubicBezTo>
                    <a:pt x="569" y="782"/>
                    <a:pt x="641" y="777"/>
                    <a:pt x="720" y="768"/>
                  </a:cubicBezTo>
                  <a:cubicBezTo>
                    <a:pt x="620" y="634"/>
                    <a:pt x="520" y="501"/>
                    <a:pt x="420" y="368"/>
                  </a:cubicBezTo>
                  <a:cubicBezTo>
                    <a:pt x="353" y="267"/>
                    <a:pt x="286" y="167"/>
                    <a:pt x="220" y="134"/>
                  </a:cubicBezTo>
                  <a:cubicBezTo>
                    <a:pt x="220" y="67"/>
                    <a:pt x="186" y="34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 flipH="1">
              <a:off x="-1110300" y="3652500"/>
              <a:ext cx="16700" cy="10050"/>
            </a:xfrm>
            <a:custGeom>
              <a:rect b="b" l="l" r="r" t="t"/>
              <a:pathLst>
                <a:path extrusionOk="0" h="402" w="668">
                  <a:moveTo>
                    <a:pt x="68" y="1"/>
                  </a:moveTo>
                  <a:cubicBezTo>
                    <a:pt x="68" y="34"/>
                    <a:pt x="68" y="68"/>
                    <a:pt x="101" y="101"/>
                  </a:cubicBezTo>
                  <a:cubicBezTo>
                    <a:pt x="68" y="134"/>
                    <a:pt x="34" y="134"/>
                    <a:pt x="34" y="201"/>
                  </a:cubicBezTo>
                  <a:cubicBezTo>
                    <a:pt x="1" y="234"/>
                    <a:pt x="68" y="268"/>
                    <a:pt x="134" y="301"/>
                  </a:cubicBezTo>
                  <a:cubicBezTo>
                    <a:pt x="201" y="368"/>
                    <a:pt x="268" y="368"/>
                    <a:pt x="368" y="368"/>
                  </a:cubicBezTo>
                  <a:cubicBezTo>
                    <a:pt x="468" y="401"/>
                    <a:pt x="535" y="401"/>
                    <a:pt x="568" y="401"/>
                  </a:cubicBezTo>
                  <a:cubicBezTo>
                    <a:pt x="668" y="401"/>
                    <a:pt x="668" y="335"/>
                    <a:pt x="601" y="301"/>
                  </a:cubicBezTo>
                  <a:cubicBezTo>
                    <a:pt x="601" y="301"/>
                    <a:pt x="601" y="301"/>
                    <a:pt x="635" y="268"/>
                  </a:cubicBezTo>
                  <a:cubicBezTo>
                    <a:pt x="601" y="268"/>
                    <a:pt x="568" y="268"/>
                    <a:pt x="535" y="234"/>
                  </a:cubicBezTo>
                  <a:cubicBezTo>
                    <a:pt x="468" y="201"/>
                    <a:pt x="368" y="134"/>
                    <a:pt x="268" y="101"/>
                  </a:cubicBezTo>
                  <a:cubicBezTo>
                    <a:pt x="201" y="68"/>
                    <a:pt x="134" y="34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 flipH="1">
              <a:off x="-954375" y="3931875"/>
              <a:ext cx="38400" cy="59225"/>
            </a:xfrm>
            <a:custGeom>
              <a:rect b="b" l="l" r="r" t="t"/>
              <a:pathLst>
                <a:path extrusionOk="0" h="2369" w="1536">
                  <a:moveTo>
                    <a:pt x="768" y="1"/>
                  </a:moveTo>
                  <a:cubicBezTo>
                    <a:pt x="368" y="1"/>
                    <a:pt x="1" y="534"/>
                    <a:pt x="1" y="1168"/>
                  </a:cubicBezTo>
                  <a:cubicBezTo>
                    <a:pt x="1" y="1835"/>
                    <a:pt x="368" y="2369"/>
                    <a:pt x="768" y="2369"/>
                  </a:cubicBezTo>
                  <a:cubicBezTo>
                    <a:pt x="1202" y="2369"/>
                    <a:pt x="1535" y="1835"/>
                    <a:pt x="1535" y="1168"/>
                  </a:cubicBezTo>
                  <a:cubicBezTo>
                    <a:pt x="1535" y="534"/>
                    <a:pt x="1202" y="1"/>
                    <a:pt x="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5"/>
          <p:cNvSpPr txBox="1"/>
          <p:nvPr>
            <p:ph type="title"/>
          </p:nvPr>
        </p:nvSpPr>
        <p:spPr>
          <a:xfrm>
            <a:off x="3109051" y="1872445"/>
            <a:ext cx="5484900" cy="14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Bence</a:t>
            </a:r>
            <a:endParaRPr/>
          </a:p>
        </p:txBody>
      </p:sp>
      <p:grpSp>
        <p:nvGrpSpPr>
          <p:cNvPr id="950" name="Google Shape;950;p45"/>
          <p:cNvGrpSpPr/>
          <p:nvPr/>
        </p:nvGrpSpPr>
        <p:grpSpPr>
          <a:xfrm flipH="1">
            <a:off x="888731" y="1806411"/>
            <a:ext cx="2259922" cy="2407962"/>
            <a:chOff x="-465500" y="3185175"/>
            <a:chExt cx="1713750" cy="1778275"/>
          </a:xfrm>
        </p:grpSpPr>
        <p:sp>
          <p:nvSpPr>
            <p:cNvPr id="951" name="Google Shape;951;p45"/>
            <p:cNvSpPr/>
            <p:nvPr/>
          </p:nvSpPr>
          <p:spPr>
            <a:xfrm>
              <a:off x="-406300" y="3250800"/>
              <a:ext cx="1654550" cy="1712650"/>
            </a:xfrm>
            <a:custGeom>
              <a:rect b="b" l="l" r="r" t="t"/>
              <a:pathLst>
                <a:path extrusionOk="0" h="68506" w="66182">
                  <a:moveTo>
                    <a:pt x="2656" y="1"/>
                  </a:moveTo>
                  <a:cubicBezTo>
                    <a:pt x="2480" y="1"/>
                    <a:pt x="2305" y="21"/>
                    <a:pt x="2135" y="78"/>
                  </a:cubicBezTo>
                  <a:cubicBezTo>
                    <a:pt x="1502" y="345"/>
                    <a:pt x="1168" y="1045"/>
                    <a:pt x="1001" y="1712"/>
                  </a:cubicBezTo>
                  <a:cubicBezTo>
                    <a:pt x="835" y="2379"/>
                    <a:pt x="468" y="3213"/>
                    <a:pt x="1" y="3714"/>
                  </a:cubicBezTo>
                  <a:cubicBezTo>
                    <a:pt x="368" y="4314"/>
                    <a:pt x="1068" y="4614"/>
                    <a:pt x="1735" y="4881"/>
                  </a:cubicBezTo>
                  <a:cubicBezTo>
                    <a:pt x="5638" y="6449"/>
                    <a:pt x="9574" y="8017"/>
                    <a:pt x="13510" y="9585"/>
                  </a:cubicBezTo>
                  <a:cubicBezTo>
                    <a:pt x="13677" y="9651"/>
                    <a:pt x="13877" y="9718"/>
                    <a:pt x="14011" y="9851"/>
                  </a:cubicBezTo>
                  <a:cubicBezTo>
                    <a:pt x="14311" y="10185"/>
                    <a:pt x="14244" y="10652"/>
                    <a:pt x="14177" y="11086"/>
                  </a:cubicBezTo>
                  <a:cubicBezTo>
                    <a:pt x="13644" y="14321"/>
                    <a:pt x="13977" y="17724"/>
                    <a:pt x="15145" y="20759"/>
                  </a:cubicBezTo>
                  <a:cubicBezTo>
                    <a:pt x="14311" y="24662"/>
                    <a:pt x="16012" y="28798"/>
                    <a:pt x="15011" y="32634"/>
                  </a:cubicBezTo>
                  <a:cubicBezTo>
                    <a:pt x="14878" y="33135"/>
                    <a:pt x="14711" y="33602"/>
                    <a:pt x="14311" y="33935"/>
                  </a:cubicBezTo>
                  <a:cubicBezTo>
                    <a:pt x="13877" y="34269"/>
                    <a:pt x="13310" y="34302"/>
                    <a:pt x="12776" y="34402"/>
                  </a:cubicBezTo>
                  <a:cubicBezTo>
                    <a:pt x="11375" y="34636"/>
                    <a:pt x="10074" y="35436"/>
                    <a:pt x="9174" y="36571"/>
                  </a:cubicBezTo>
                  <a:cubicBezTo>
                    <a:pt x="8740" y="37138"/>
                    <a:pt x="8407" y="37805"/>
                    <a:pt x="8340" y="38539"/>
                  </a:cubicBezTo>
                  <a:cubicBezTo>
                    <a:pt x="8307" y="39239"/>
                    <a:pt x="8607" y="40006"/>
                    <a:pt x="9207" y="40407"/>
                  </a:cubicBezTo>
                  <a:cubicBezTo>
                    <a:pt x="9451" y="40569"/>
                    <a:pt x="9749" y="40649"/>
                    <a:pt x="10047" y="40649"/>
                  </a:cubicBezTo>
                  <a:cubicBezTo>
                    <a:pt x="10483" y="40649"/>
                    <a:pt x="10917" y="40477"/>
                    <a:pt x="11175" y="40140"/>
                  </a:cubicBezTo>
                  <a:cubicBezTo>
                    <a:pt x="11475" y="39739"/>
                    <a:pt x="11509" y="39172"/>
                    <a:pt x="11776" y="38772"/>
                  </a:cubicBezTo>
                  <a:cubicBezTo>
                    <a:pt x="12034" y="38371"/>
                    <a:pt x="12513" y="38117"/>
                    <a:pt x="12982" y="38117"/>
                  </a:cubicBezTo>
                  <a:cubicBezTo>
                    <a:pt x="13058" y="38117"/>
                    <a:pt x="13135" y="38124"/>
                    <a:pt x="13210" y="38138"/>
                  </a:cubicBezTo>
                  <a:cubicBezTo>
                    <a:pt x="12943" y="39373"/>
                    <a:pt x="12676" y="40707"/>
                    <a:pt x="13243" y="41808"/>
                  </a:cubicBezTo>
                  <a:cubicBezTo>
                    <a:pt x="13577" y="42441"/>
                    <a:pt x="14144" y="42942"/>
                    <a:pt x="14845" y="43142"/>
                  </a:cubicBezTo>
                  <a:cubicBezTo>
                    <a:pt x="15011" y="43209"/>
                    <a:pt x="15186" y="43242"/>
                    <a:pt x="15362" y="43242"/>
                  </a:cubicBezTo>
                  <a:cubicBezTo>
                    <a:pt x="15537" y="43242"/>
                    <a:pt x="15712" y="43209"/>
                    <a:pt x="15879" y="43142"/>
                  </a:cubicBezTo>
                  <a:cubicBezTo>
                    <a:pt x="16379" y="42875"/>
                    <a:pt x="16512" y="42175"/>
                    <a:pt x="16479" y="41574"/>
                  </a:cubicBezTo>
                  <a:cubicBezTo>
                    <a:pt x="16446" y="41007"/>
                    <a:pt x="16279" y="40373"/>
                    <a:pt x="16479" y="39806"/>
                  </a:cubicBezTo>
                  <a:cubicBezTo>
                    <a:pt x="16627" y="39410"/>
                    <a:pt x="17069" y="39070"/>
                    <a:pt x="17465" y="39070"/>
                  </a:cubicBezTo>
                  <a:cubicBezTo>
                    <a:pt x="17603" y="39070"/>
                    <a:pt x="17735" y="39111"/>
                    <a:pt x="17847" y="39206"/>
                  </a:cubicBezTo>
                  <a:cubicBezTo>
                    <a:pt x="18047" y="39706"/>
                    <a:pt x="18214" y="40206"/>
                    <a:pt x="18414" y="40707"/>
                  </a:cubicBezTo>
                  <a:cubicBezTo>
                    <a:pt x="20749" y="47178"/>
                    <a:pt x="27287" y="51615"/>
                    <a:pt x="33625" y="54317"/>
                  </a:cubicBezTo>
                  <a:cubicBezTo>
                    <a:pt x="33625" y="54950"/>
                    <a:pt x="33858" y="55050"/>
                    <a:pt x="34292" y="55517"/>
                  </a:cubicBezTo>
                  <a:cubicBezTo>
                    <a:pt x="34040" y="55513"/>
                    <a:pt x="33789" y="55511"/>
                    <a:pt x="33536" y="55511"/>
                  </a:cubicBezTo>
                  <a:cubicBezTo>
                    <a:pt x="28063" y="55511"/>
                    <a:pt x="22377" y="56550"/>
                    <a:pt x="17180" y="58686"/>
                  </a:cubicBezTo>
                  <a:cubicBezTo>
                    <a:pt x="15678" y="59287"/>
                    <a:pt x="14177" y="59954"/>
                    <a:pt x="12710" y="60688"/>
                  </a:cubicBezTo>
                  <a:cubicBezTo>
                    <a:pt x="12176" y="60955"/>
                    <a:pt x="11576" y="61288"/>
                    <a:pt x="11509" y="61889"/>
                  </a:cubicBezTo>
                  <a:cubicBezTo>
                    <a:pt x="11409" y="62556"/>
                    <a:pt x="12076" y="63090"/>
                    <a:pt x="12710" y="63156"/>
                  </a:cubicBezTo>
                  <a:cubicBezTo>
                    <a:pt x="12781" y="63163"/>
                    <a:pt x="12851" y="63167"/>
                    <a:pt x="12921" y="63167"/>
                  </a:cubicBezTo>
                  <a:cubicBezTo>
                    <a:pt x="13511" y="63167"/>
                    <a:pt x="14074" y="62931"/>
                    <a:pt x="14611" y="62723"/>
                  </a:cubicBezTo>
                  <a:cubicBezTo>
                    <a:pt x="18076" y="61326"/>
                    <a:pt x="21822" y="60623"/>
                    <a:pt x="25566" y="60623"/>
                  </a:cubicBezTo>
                  <a:cubicBezTo>
                    <a:pt x="28887" y="60623"/>
                    <a:pt x="32206" y="61176"/>
                    <a:pt x="35326" y="62289"/>
                  </a:cubicBezTo>
                  <a:cubicBezTo>
                    <a:pt x="34659" y="63156"/>
                    <a:pt x="33858" y="63923"/>
                    <a:pt x="32824" y="64290"/>
                  </a:cubicBezTo>
                  <a:cubicBezTo>
                    <a:pt x="32224" y="64491"/>
                    <a:pt x="31557" y="64591"/>
                    <a:pt x="31023" y="64924"/>
                  </a:cubicBezTo>
                  <a:cubicBezTo>
                    <a:pt x="30489" y="65291"/>
                    <a:pt x="30089" y="65992"/>
                    <a:pt x="30389" y="66559"/>
                  </a:cubicBezTo>
                  <a:cubicBezTo>
                    <a:pt x="30652" y="67084"/>
                    <a:pt x="31266" y="67216"/>
                    <a:pt x="31873" y="67216"/>
                  </a:cubicBezTo>
                  <a:cubicBezTo>
                    <a:pt x="32037" y="67216"/>
                    <a:pt x="32201" y="67207"/>
                    <a:pt x="32357" y="67192"/>
                  </a:cubicBezTo>
                  <a:cubicBezTo>
                    <a:pt x="33658" y="67092"/>
                    <a:pt x="34959" y="66992"/>
                    <a:pt x="36227" y="66625"/>
                  </a:cubicBezTo>
                  <a:cubicBezTo>
                    <a:pt x="37494" y="66225"/>
                    <a:pt x="38695" y="65558"/>
                    <a:pt x="39462" y="64457"/>
                  </a:cubicBezTo>
                  <a:cubicBezTo>
                    <a:pt x="39696" y="64124"/>
                    <a:pt x="39896" y="63723"/>
                    <a:pt x="40296" y="63557"/>
                  </a:cubicBezTo>
                  <a:cubicBezTo>
                    <a:pt x="40563" y="63423"/>
                    <a:pt x="40830" y="63423"/>
                    <a:pt x="41130" y="63423"/>
                  </a:cubicBezTo>
                  <a:cubicBezTo>
                    <a:pt x="44266" y="63490"/>
                    <a:pt x="47435" y="63557"/>
                    <a:pt x="50603" y="63623"/>
                  </a:cubicBezTo>
                  <a:cubicBezTo>
                    <a:pt x="50303" y="64591"/>
                    <a:pt x="49236" y="65091"/>
                    <a:pt x="48268" y="65358"/>
                  </a:cubicBezTo>
                  <a:cubicBezTo>
                    <a:pt x="47301" y="65658"/>
                    <a:pt x="46234" y="65892"/>
                    <a:pt x="45600" y="66659"/>
                  </a:cubicBezTo>
                  <a:cubicBezTo>
                    <a:pt x="45266" y="67059"/>
                    <a:pt x="45100" y="67659"/>
                    <a:pt x="45433" y="68060"/>
                  </a:cubicBezTo>
                  <a:cubicBezTo>
                    <a:pt x="45700" y="68427"/>
                    <a:pt x="46200" y="68493"/>
                    <a:pt x="46667" y="68493"/>
                  </a:cubicBezTo>
                  <a:cubicBezTo>
                    <a:pt x="46984" y="68502"/>
                    <a:pt x="47303" y="68506"/>
                    <a:pt x="47623" y="68506"/>
                  </a:cubicBezTo>
                  <a:cubicBezTo>
                    <a:pt x="48583" y="68506"/>
                    <a:pt x="49553" y="68468"/>
                    <a:pt x="50503" y="68393"/>
                  </a:cubicBezTo>
                  <a:cubicBezTo>
                    <a:pt x="51337" y="68327"/>
                    <a:pt x="52338" y="68026"/>
                    <a:pt x="52872" y="67393"/>
                  </a:cubicBezTo>
                  <a:cubicBezTo>
                    <a:pt x="53439" y="66759"/>
                    <a:pt x="53806" y="65992"/>
                    <a:pt x="54306" y="65358"/>
                  </a:cubicBezTo>
                  <a:cubicBezTo>
                    <a:pt x="55340" y="64057"/>
                    <a:pt x="56908" y="63256"/>
                    <a:pt x="57775" y="61855"/>
                  </a:cubicBezTo>
                  <a:cubicBezTo>
                    <a:pt x="58242" y="61021"/>
                    <a:pt x="58476" y="60087"/>
                    <a:pt x="59009" y="59287"/>
                  </a:cubicBezTo>
                  <a:cubicBezTo>
                    <a:pt x="59510" y="58520"/>
                    <a:pt x="60310" y="57953"/>
                    <a:pt x="61011" y="57352"/>
                  </a:cubicBezTo>
                  <a:cubicBezTo>
                    <a:pt x="64313" y="54550"/>
                    <a:pt x="66181" y="50180"/>
                    <a:pt x="65948" y="45877"/>
                  </a:cubicBezTo>
                  <a:cubicBezTo>
                    <a:pt x="65714" y="41407"/>
                    <a:pt x="61211" y="38038"/>
                    <a:pt x="57709" y="35236"/>
                  </a:cubicBezTo>
                  <a:cubicBezTo>
                    <a:pt x="57375" y="35003"/>
                    <a:pt x="57041" y="34669"/>
                    <a:pt x="57108" y="34302"/>
                  </a:cubicBezTo>
                  <a:cubicBezTo>
                    <a:pt x="57141" y="34035"/>
                    <a:pt x="57342" y="33835"/>
                    <a:pt x="57542" y="33668"/>
                  </a:cubicBezTo>
                  <a:cubicBezTo>
                    <a:pt x="58542" y="32868"/>
                    <a:pt x="59643" y="32167"/>
                    <a:pt x="60811" y="31667"/>
                  </a:cubicBezTo>
                  <a:cubicBezTo>
                    <a:pt x="61311" y="31434"/>
                    <a:pt x="61912" y="31100"/>
                    <a:pt x="61878" y="30566"/>
                  </a:cubicBezTo>
                  <a:cubicBezTo>
                    <a:pt x="61878" y="30166"/>
                    <a:pt x="61545" y="29899"/>
                    <a:pt x="61278" y="29599"/>
                  </a:cubicBezTo>
                  <a:cubicBezTo>
                    <a:pt x="60310" y="28498"/>
                    <a:pt x="60511" y="26630"/>
                    <a:pt x="61678" y="25729"/>
                  </a:cubicBezTo>
                  <a:cubicBezTo>
                    <a:pt x="60944" y="25162"/>
                    <a:pt x="59743" y="25463"/>
                    <a:pt x="59076" y="24829"/>
                  </a:cubicBezTo>
                  <a:cubicBezTo>
                    <a:pt x="58576" y="24395"/>
                    <a:pt x="58509" y="23661"/>
                    <a:pt x="58709" y="23061"/>
                  </a:cubicBezTo>
                  <a:cubicBezTo>
                    <a:pt x="58909" y="22460"/>
                    <a:pt x="59310" y="21927"/>
                    <a:pt x="59677" y="21393"/>
                  </a:cubicBezTo>
                  <a:cubicBezTo>
                    <a:pt x="60044" y="20893"/>
                    <a:pt x="60410" y="20326"/>
                    <a:pt x="60477" y="19692"/>
                  </a:cubicBezTo>
                  <a:cubicBezTo>
                    <a:pt x="58709" y="19558"/>
                    <a:pt x="57175" y="18658"/>
                    <a:pt x="56441" y="17057"/>
                  </a:cubicBezTo>
                  <a:cubicBezTo>
                    <a:pt x="55740" y="15455"/>
                    <a:pt x="55974" y="13454"/>
                    <a:pt x="57075" y="12053"/>
                  </a:cubicBezTo>
                  <a:cubicBezTo>
                    <a:pt x="56693" y="11902"/>
                    <a:pt x="56284" y="11858"/>
                    <a:pt x="55863" y="11858"/>
                  </a:cubicBezTo>
                  <a:cubicBezTo>
                    <a:pt x="55252" y="11858"/>
                    <a:pt x="54618" y="11952"/>
                    <a:pt x="54015" y="11952"/>
                  </a:cubicBezTo>
                  <a:cubicBezTo>
                    <a:pt x="53473" y="11952"/>
                    <a:pt x="52957" y="11876"/>
                    <a:pt x="52505" y="11586"/>
                  </a:cubicBezTo>
                  <a:cubicBezTo>
                    <a:pt x="51638" y="10986"/>
                    <a:pt x="51404" y="9751"/>
                    <a:pt x="51504" y="8684"/>
                  </a:cubicBezTo>
                  <a:cubicBezTo>
                    <a:pt x="51604" y="7616"/>
                    <a:pt x="51938" y="6582"/>
                    <a:pt x="51838" y="5515"/>
                  </a:cubicBezTo>
                  <a:lnTo>
                    <a:pt x="51838" y="5515"/>
                  </a:lnTo>
                  <a:cubicBezTo>
                    <a:pt x="50820" y="6674"/>
                    <a:pt x="49301" y="7425"/>
                    <a:pt x="47785" y="7425"/>
                  </a:cubicBezTo>
                  <a:cubicBezTo>
                    <a:pt x="47511" y="7425"/>
                    <a:pt x="47238" y="7401"/>
                    <a:pt x="46968" y="7350"/>
                  </a:cubicBezTo>
                  <a:cubicBezTo>
                    <a:pt x="45166" y="6983"/>
                    <a:pt x="43665" y="5315"/>
                    <a:pt x="43732" y="3514"/>
                  </a:cubicBezTo>
                  <a:lnTo>
                    <a:pt x="43732" y="3514"/>
                  </a:lnTo>
                  <a:cubicBezTo>
                    <a:pt x="42531" y="4047"/>
                    <a:pt x="41530" y="4948"/>
                    <a:pt x="40563" y="5815"/>
                  </a:cubicBezTo>
                  <a:cubicBezTo>
                    <a:pt x="39562" y="6649"/>
                    <a:pt x="38495" y="7516"/>
                    <a:pt x="37261" y="7883"/>
                  </a:cubicBezTo>
                  <a:cubicBezTo>
                    <a:pt x="36888" y="7991"/>
                    <a:pt x="36496" y="8047"/>
                    <a:pt x="36106" y="8047"/>
                  </a:cubicBezTo>
                  <a:cubicBezTo>
                    <a:pt x="35166" y="8047"/>
                    <a:pt x="34237" y="7723"/>
                    <a:pt x="33625" y="7016"/>
                  </a:cubicBezTo>
                  <a:cubicBezTo>
                    <a:pt x="33324" y="8484"/>
                    <a:pt x="32958" y="10052"/>
                    <a:pt x="31957" y="11186"/>
                  </a:cubicBezTo>
                  <a:cubicBezTo>
                    <a:pt x="31332" y="11873"/>
                    <a:pt x="30356" y="12326"/>
                    <a:pt x="29435" y="12326"/>
                  </a:cubicBezTo>
                  <a:cubicBezTo>
                    <a:pt x="28881" y="12326"/>
                    <a:pt x="28347" y="12162"/>
                    <a:pt x="27921" y="11786"/>
                  </a:cubicBezTo>
                  <a:cubicBezTo>
                    <a:pt x="27720" y="13020"/>
                    <a:pt x="26987" y="14154"/>
                    <a:pt x="25919" y="14855"/>
                  </a:cubicBezTo>
                  <a:cubicBezTo>
                    <a:pt x="25619" y="15088"/>
                    <a:pt x="25285" y="15255"/>
                    <a:pt x="25018" y="15555"/>
                  </a:cubicBezTo>
                  <a:cubicBezTo>
                    <a:pt x="24785" y="15856"/>
                    <a:pt x="24718" y="16323"/>
                    <a:pt x="24952" y="16590"/>
                  </a:cubicBezTo>
                  <a:cubicBezTo>
                    <a:pt x="23951" y="16056"/>
                    <a:pt x="23517" y="14121"/>
                    <a:pt x="22884" y="13154"/>
                  </a:cubicBezTo>
                  <a:cubicBezTo>
                    <a:pt x="22784" y="10852"/>
                    <a:pt x="22950" y="7650"/>
                    <a:pt x="22550" y="5415"/>
                  </a:cubicBezTo>
                  <a:cubicBezTo>
                    <a:pt x="22350" y="4114"/>
                    <a:pt x="21616" y="3747"/>
                    <a:pt x="20549" y="2980"/>
                  </a:cubicBezTo>
                  <a:cubicBezTo>
                    <a:pt x="19881" y="2513"/>
                    <a:pt x="19048" y="2413"/>
                    <a:pt x="18280" y="2279"/>
                  </a:cubicBezTo>
                  <a:cubicBezTo>
                    <a:pt x="13310" y="1545"/>
                    <a:pt x="8340" y="812"/>
                    <a:pt x="3370" y="78"/>
                  </a:cubicBezTo>
                  <a:cubicBezTo>
                    <a:pt x="3139" y="39"/>
                    <a:pt x="2896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-465500" y="3185175"/>
              <a:ext cx="1672050" cy="1739350"/>
            </a:xfrm>
            <a:custGeom>
              <a:rect b="b" l="l" r="r" t="t"/>
              <a:pathLst>
                <a:path extrusionOk="0" h="69574" w="66882">
                  <a:moveTo>
                    <a:pt x="43665" y="4271"/>
                  </a:moveTo>
                  <a:cubicBezTo>
                    <a:pt x="43732" y="4471"/>
                    <a:pt x="43832" y="4604"/>
                    <a:pt x="43865" y="4771"/>
                  </a:cubicBezTo>
                  <a:cubicBezTo>
                    <a:pt x="44098" y="6172"/>
                    <a:pt x="44866" y="7106"/>
                    <a:pt x="46100" y="7740"/>
                  </a:cubicBezTo>
                  <a:cubicBezTo>
                    <a:pt x="46467" y="7940"/>
                    <a:pt x="46834" y="8207"/>
                    <a:pt x="47234" y="8307"/>
                  </a:cubicBezTo>
                  <a:cubicBezTo>
                    <a:pt x="47607" y="8408"/>
                    <a:pt x="47971" y="8457"/>
                    <a:pt x="48325" y="8457"/>
                  </a:cubicBezTo>
                  <a:cubicBezTo>
                    <a:pt x="49145" y="8457"/>
                    <a:pt x="49915" y="8195"/>
                    <a:pt x="50636" y="7706"/>
                  </a:cubicBezTo>
                  <a:cubicBezTo>
                    <a:pt x="50770" y="7640"/>
                    <a:pt x="50870" y="7540"/>
                    <a:pt x="51003" y="7473"/>
                  </a:cubicBezTo>
                  <a:cubicBezTo>
                    <a:pt x="51029" y="7469"/>
                    <a:pt x="51052" y="7467"/>
                    <a:pt x="51073" y="7467"/>
                  </a:cubicBezTo>
                  <a:cubicBezTo>
                    <a:pt x="51218" y="7467"/>
                    <a:pt x="51262" y="7565"/>
                    <a:pt x="51204" y="7740"/>
                  </a:cubicBezTo>
                  <a:cubicBezTo>
                    <a:pt x="51437" y="7439"/>
                    <a:pt x="51671" y="7173"/>
                    <a:pt x="51904" y="6872"/>
                  </a:cubicBezTo>
                  <a:cubicBezTo>
                    <a:pt x="51937" y="6872"/>
                    <a:pt x="51971" y="6906"/>
                    <a:pt x="52004" y="6906"/>
                  </a:cubicBezTo>
                  <a:cubicBezTo>
                    <a:pt x="51937" y="7206"/>
                    <a:pt x="51904" y="7506"/>
                    <a:pt x="51804" y="7806"/>
                  </a:cubicBezTo>
                  <a:cubicBezTo>
                    <a:pt x="51470" y="8740"/>
                    <a:pt x="51504" y="9708"/>
                    <a:pt x="51570" y="10675"/>
                  </a:cubicBezTo>
                  <a:cubicBezTo>
                    <a:pt x="51637" y="11676"/>
                    <a:pt x="52371" y="12243"/>
                    <a:pt x="53205" y="12543"/>
                  </a:cubicBezTo>
                  <a:cubicBezTo>
                    <a:pt x="53805" y="12768"/>
                    <a:pt x="54443" y="12993"/>
                    <a:pt x="55189" y="12993"/>
                  </a:cubicBezTo>
                  <a:cubicBezTo>
                    <a:pt x="55438" y="12993"/>
                    <a:pt x="55698" y="12968"/>
                    <a:pt x="55974" y="12910"/>
                  </a:cubicBezTo>
                  <a:lnTo>
                    <a:pt x="55974" y="12910"/>
                  </a:lnTo>
                  <a:cubicBezTo>
                    <a:pt x="55740" y="13244"/>
                    <a:pt x="55607" y="13510"/>
                    <a:pt x="55407" y="13744"/>
                  </a:cubicBezTo>
                  <a:cubicBezTo>
                    <a:pt x="54406" y="14878"/>
                    <a:pt x="53338" y="15979"/>
                    <a:pt x="52404" y="17180"/>
                  </a:cubicBezTo>
                  <a:cubicBezTo>
                    <a:pt x="51437" y="18481"/>
                    <a:pt x="50536" y="19815"/>
                    <a:pt x="49602" y="21149"/>
                  </a:cubicBezTo>
                  <a:cubicBezTo>
                    <a:pt x="48902" y="22183"/>
                    <a:pt x="48235" y="23251"/>
                    <a:pt x="47601" y="24352"/>
                  </a:cubicBezTo>
                  <a:cubicBezTo>
                    <a:pt x="47134" y="25119"/>
                    <a:pt x="46700" y="25886"/>
                    <a:pt x="46333" y="26687"/>
                  </a:cubicBezTo>
                  <a:cubicBezTo>
                    <a:pt x="45866" y="27654"/>
                    <a:pt x="45499" y="28621"/>
                    <a:pt x="45066" y="29655"/>
                  </a:cubicBezTo>
                  <a:cubicBezTo>
                    <a:pt x="44232" y="29322"/>
                    <a:pt x="43431" y="29022"/>
                    <a:pt x="42597" y="28721"/>
                  </a:cubicBezTo>
                  <a:cubicBezTo>
                    <a:pt x="42731" y="28054"/>
                    <a:pt x="42831" y="27454"/>
                    <a:pt x="42998" y="26853"/>
                  </a:cubicBezTo>
                  <a:cubicBezTo>
                    <a:pt x="43298" y="25786"/>
                    <a:pt x="43631" y="24719"/>
                    <a:pt x="43932" y="23651"/>
                  </a:cubicBezTo>
                  <a:cubicBezTo>
                    <a:pt x="44465" y="21616"/>
                    <a:pt x="45333" y="19682"/>
                    <a:pt x="46233" y="17780"/>
                  </a:cubicBezTo>
                  <a:cubicBezTo>
                    <a:pt x="47534" y="14978"/>
                    <a:pt x="48835" y="12143"/>
                    <a:pt x="50336" y="9408"/>
                  </a:cubicBezTo>
                  <a:cubicBezTo>
                    <a:pt x="50636" y="8874"/>
                    <a:pt x="50903" y="8307"/>
                    <a:pt x="51170" y="7773"/>
                  </a:cubicBezTo>
                  <a:lnTo>
                    <a:pt x="51170" y="7773"/>
                  </a:lnTo>
                  <a:cubicBezTo>
                    <a:pt x="50470" y="8440"/>
                    <a:pt x="50003" y="9207"/>
                    <a:pt x="49536" y="10008"/>
                  </a:cubicBezTo>
                  <a:cubicBezTo>
                    <a:pt x="49035" y="10942"/>
                    <a:pt x="48435" y="11843"/>
                    <a:pt x="47968" y="12810"/>
                  </a:cubicBezTo>
                  <a:cubicBezTo>
                    <a:pt x="46900" y="15012"/>
                    <a:pt x="45866" y="17213"/>
                    <a:pt x="44866" y="19448"/>
                  </a:cubicBezTo>
                  <a:cubicBezTo>
                    <a:pt x="43631" y="22150"/>
                    <a:pt x="42831" y="24985"/>
                    <a:pt x="42197" y="27887"/>
                  </a:cubicBezTo>
                  <a:cubicBezTo>
                    <a:pt x="42164" y="28054"/>
                    <a:pt x="42130" y="28221"/>
                    <a:pt x="42097" y="28388"/>
                  </a:cubicBezTo>
                  <a:cubicBezTo>
                    <a:pt x="42097" y="28421"/>
                    <a:pt x="42030" y="28455"/>
                    <a:pt x="41964" y="28555"/>
                  </a:cubicBezTo>
                  <a:cubicBezTo>
                    <a:pt x="40596" y="28054"/>
                    <a:pt x="39228" y="27554"/>
                    <a:pt x="37827" y="27054"/>
                  </a:cubicBezTo>
                  <a:cubicBezTo>
                    <a:pt x="37761" y="25319"/>
                    <a:pt x="37927" y="23651"/>
                    <a:pt x="38094" y="21983"/>
                  </a:cubicBezTo>
                  <a:cubicBezTo>
                    <a:pt x="38394" y="19181"/>
                    <a:pt x="39162" y="16513"/>
                    <a:pt x="39962" y="13877"/>
                  </a:cubicBezTo>
                  <a:cubicBezTo>
                    <a:pt x="40729" y="11376"/>
                    <a:pt x="41530" y="8941"/>
                    <a:pt x="42331" y="6472"/>
                  </a:cubicBezTo>
                  <a:cubicBezTo>
                    <a:pt x="42331" y="6405"/>
                    <a:pt x="42364" y="6339"/>
                    <a:pt x="42364" y="6239"/>
                  </a:cubicBezTo>
                  <a:lnTo>
                    <a:pt x="42364" y="6239"/>
                  </a:lnTo>
                  <a:cubicBezTo>
                    <a:pt x="41797" y="6839"/>
                    <a:pt x="40362" y="10375"/>
                    <a:pt x="39729" y="12743"/>
                  </a:cubicBezTo>
                  <a:cubicBezTo>
                    <a:pt x="39128" y="15045"/>
                    <a:pt x="38494" y="17313"/>
                    <a:pt x="37961" y="19648"/>
                  </a:cubicBezTo>
                  <a:cubicBezTo>
                    <a:pt x="37427" y="21950"/>
                    <a:pt x="37460" y="24318"/>
                    <a:pt x="37260" y="26787"/>
                  </a:cubicBezTo>
                  <a:cubicBezTo>
                    <a:pt x="36159" y="26186"/>
                    <a:pt x="35059" y="25819"/>
                    <a:pt x="34058" y="25152"/>
                  </a:cubicBezTo>
                  <a:cubicBezTo>
                    <a:pt x="33357" y="24685"/>
                    <a:pt x="33157" y="24118"/>
                    <a:pt x="33124" y="23418"/>
                  </a:cubicBezTo>
                  <a:cubicBezTo>
                    <a:pt x="32991" y="21917"/>
                    <a:pt x="32790" y="20382"/>
                    <a:pt x="32957" y="18848"/>
                  </a:cubicBezTo>
                  <a:cubicBezTo>
                    <a:pt x="33091" y="17380"/>
                    <a:pt x="33191" y="15912"/>
                    <a:pt x="33391" y="14444"/>
                  </a:cubicBezTo>
                  <a:cubicBezTo>
                    <a:pt x="33658" y="12643"/>
                    <a:pt x="33991" y="10842"/>
                    <a:pt x="34325" y="8907"/>
                  </a:cubicBezTo>
                  <a:lnTo>
                    <a:pt x="34325" y="8907"/>
                  </a:lnTo>
                  <a:cubicBezTo>
                    <a:pt x="33324" y="11409"/>
                    <a:pt x="32957" y="13911"/>
                    <a:pt x="32657" y="16446"/>
                  </a:cubicBezTo>
                  <a:cubicBezTo>
                    <a:pt x="32323" y="18981"/>
                    <a:pt x="32223" y="21550"/>
                    <a:pt x="32824" y="24218"/>
                  </a:cubicBezTo>
                  <a:cubicBezTo>
                    <a:pt x="31656" y="23818"/>
                    <a:pt x="31289" y="22750"/>
                    <a:pt x="30489" y="22283"/>
                  </a:cubicBezTo>
                  <a:cubicBezTo>
                    <a:pt x="30622" y="21316"/>
                    <a:pt x="30289" y="20449"/>
                    <a:pt x="30189" y="19548"/>
                  </a:cubicBezTo>
                  <a:cubicBezTo>
                    <a:pt x="30088" y="18648"/>
                    <a:pt x="30022" y="17747"/>
                    <a:pt x="29955" y="16779"/>
                  </a:cubicBezTo>
                  <a:cubicBezTo>
                    <a:pt x="29588" y="17647"/>
                    <a:pt x="29588" y="18047"/>
                    <a:pt x="29922" y="21583"/>
                  </a:cubicBezTo>
                  <a:cubicBezTo>
                    <a:pt x="29555" y="20849"/>
                    <a:pt x="29355" y="20182"/>
                    <a:pt x="29321" y="19515"/>
                  </a:cubicBezTo>
                  <a:cubicBezTo>
                    <a:pt x="29188" y="17914"/>
                    <a:pt x="29054" y="16279"/>
                    <a:pt x="28954" y="14678"/>
                  </a:cubicBezTo>
                  <a:cubicBezTo>
                    <a:pt x="28954" y="14545"/>
                    <a:pt x="28921" y="14411"/>
                    <a:pt x="28821" y="14244"/>
                  </a:cubicBezTo>
                  <a:cubicBezTo>
                    <a:pt x="28721" y="14578"/>
                    <a:pt x="28621" y="14911"/>
                    <a:pt x="28587" y="15245"/>
                  </a:cubicBezTo>
                  <a:cubicBezTo>
                    <a:pt x="28587" y="15946"/>
                    <a:pt x="28587" y="16646"/>
                    <a:pt x="28621" y="17347"/>
                  </a:cubicBezTo>
                  <a:cubicBezTo>
                    <a:pt x="28687" y="18381"/>
                    <a:pt x="28787" y="19415"/>
                    <a:pt x="28888" y="20482"/>
                  </a:cubicBezTo>
                  <a:cubicBezTo>
                    <a:pt x="27120" y="19181"/>
                    <a:pt x="26352" y="17914"/>
                    <a:pt x="25885" y="15545"/>
                  </a:cubicBezTo>
                  <a:lnTo>
                    <a:pt x="25885" y="15545"/>
                  </a:lnTo>
                  <a:cubicBezTo>
                    <a:pt x="25906" y="15546"/>
                    <a:pt x="25926" y="15546"/>
                    <a:pt x="25946" y="15546"/>
                  </a:cubicBezTo>
                  <a:cubicBezTo>
                    <a:pt x="27034" y="15546"/>
                    <a:pt x="27427" y="14664"/>
                    <a:pt x="27820" y="13877"/>
                  </a:cubicBezTo>
                  <a:cubicBezTo>
                    <a:pt x="28020" y="13477"/>
                    <a:pt x="28154" y="13077"/>
                    <a:pt x="28320" y="12677"/>
                  </a:cubicBezTo>
                  <a:cubicBezTo>
                    <a:pt x="28754" y="12843"/>
                    <a:pt x="29121" y="13043"/>
                    <a:pt x="29555" y="13144"/>
                  </a:cubicBezTo>
                  <a:cubicBezTo>
                    <a:pt x="29754" y="13193"/>
                    <a:pt x="29944" y="13217"/>
                    <a:pt x="30126" y="13217"/>
                  </a:cubicBezTo>
                  <a:cubicBezTo>
                    <a:pt x="31037" y="13217"/>
                    <a:pt x="31728" y="12633"/>
                    <a:pt x="32257" y="11909"/>
                  </a:cubicBezTo>
                  <a:cubicBezTo>
                    <a:pt x="32857" y="11142"/>
                    <a:pt x="33324" y="10275"/>
                    <a:pt x="33791" y="9441"/>
                  </a:cubicBezTo>
                  <a:cubicBezTo>
                    <a:pt x="34025" y="9074"/>
                    <a:pt x="34158" y="8607"/>
                    <a:pt x="34325" y="8173"/>
                  </a:cubicBezTo>
                  <a:cubicBezTo>
                    <a:pt x="34392" y="8040"/>
                    <a:pt x="34492" y="7940"/>
                    <a:pt x="34592" y="7773"/>
                  </a:cubicBezTo>
                  <a:cubicBezTo>
                    <a:pt x="35059" y="8240"/>
                    <a:pt x="35559" y="8574"/>
                    <a:pt x="36193" y="8707"/>
                  </a:cubicBezTo>
                  <a:cubicBezTo>
                    <a:pt x="36521" y="8787"/>
                    <a:pt x="36834" y="8824"/>
                    <a:pt x="37134" y="8824"/>
                  </a:cubicBezTo>
                  <a:cubicBezTo>
                    <a:pt x="38205" y="8824"/>
                    <a:pt x="39117" y="8351"/>
                    <a:pt x="40029" y="7673"/>
                  </a:cubicBezTo>
                  <a:cubicBezTo>
                    <a:pt x="41263" y="6706"/>
                    <a:pt x="42431" y="5638"/>
                    <a:pt x="43398" y="4404"/>
                  </a:cubicBezTo>
                  <a:cubicBezTo>
                    <a:pt x="43431" y="4371"/>
                    <a:pt x="43531" y="4337"/>
                    <a:pt x="43665" y="4271"/>
                  </a:cubicBezTo>
                  <a:close/>
                  <a:moveTo>
                    <a:pt x="56874" y="12877"/>
                  </a:moveTo>
                  <a:cubicBezTo>
                    <a:pt x="56808" y="13144"/>
                    <a:pt x="56808" y="13344"/>
                    <a:pt x="56741" y="13510"/>
                  </a:cubicBezTo>
                  <a:cubicBezTo>
                    <a:pt x="56140" y="15112"/>
                    <a:pt x="56240" y="16746"/>
                    <a:pt x="56908" y="18247"/>
                  </a:cubicBezTo>
                  <a:cubicBezTo>
                    <a:pt x="57375" y="19281"/>
                    <a:pt x="58142" y="20182"/>
                    <a:pt x="59343" y="20482"/>
                  </a:cubicBezTo>
                  <a:cubicBezTo>
                    <a:pt x="59476" y="20516"/>
                    <a:pt x="59643" y="20549"/>
                    <a:pt x="59843" y="20582"/>
                  </a:cubicBezTo>
                  <a:cubicBezTo>
                    <a:pt x="59376" y="21716"/>
                    <a:pt x="58942" y="22817"/>
                    <a:pt x="58509" y="23885"/>
                  </a:cubicBezTo>
                  <a:cubicBezTo>
                    <a:pt x="58776" y="25286"/>
                    <a:pt x="59509" y="26320"/>
                    <a:pt x="61011" y="26653"/>
                  </a:cubicBezTo>
                  <a:cubicBezTo>
                    <a:pt x="60844" y="27187"/>
                    <a:pt x="60577" y="27621"/>
                    <a:pt x="60077" y="27921"/>
                  </a:cubicBezTo>
                  <a:cubicBezTo>
                    <a:pt x="59143" y="28488"/>
                    <a:pt x="58175" y="29155"/>
                    <a:pt x="57208" y="29755"/>
                  </a:cubicBezTo>
                  <a:cubicBezTo>
                    <a:pt x="55874" y="30556"/>
                    <a:pt x="54573" y="31457"/>
                    <a:pt x="53405" y="32524"/>
                  </a:cubicBezTo>
                  <a:cubicBezTo>
                    <a:pt x="53272" y="32624"/>
                    <a:pt x="53172" y="32691"/>
                    <a:pt x="53038" y="32791"/>
                  </a:cubicBezTo>
                  <a:cubicBezTo>
                    <a:pt x="52304" y="32491"/>
                    <a:pt x="51570" y="32191"/>
                    <a:pt x="50737" y="31857"/>
                  </a:cubicBezTo>
                  <a:cubicBezTo>
                    <a:pt x="53038" y="29122"/>
                    <a:pt x="55607" y="26753"/>
                    <a:pt x="57975" y="24185"/>
                  </a:cubicBezTo>
                  <a:lnTo>
                    <a:pt x="57975" y="24185"/>
                  </a:lnTo>
                  <a:cubicBezTo>
                    <a:pt x="57775" y="24318"/>
                    <a:pt x="57541" y="24418"/>
                    <a:pt x="57375" y="24552"/>
                  </a:cubicBezTo>
                  <a:cubicBezTo>
                    <a:pt x="55373" y="26019"/>
                    <a:pt x="53739" y="27854"/>
                    <a:pt x="52004" y="29589"/>
                  </a:cubicBezTo>
                  <a:cubicBezTo>
                    <a:pt x="51370" y="30222"/>
                    <a:pt x="50770" y="30890"/>
                    <a:pt x="50169" y="31557"/>
                  </a:cubicBezTo>
                  <a:cubicBezTo>
                    <a:pt x="48668" y="30990"/>
                    <a:pt x="47201" y="30456"/>
                    <a:pt x="45666" y="29889"/>
                  </a:cubicBezTo>
                  <a:cubicBezTo>
                    <a:pt x="48035" y="23351"/>
                    <a:pt x="52171" y="18080"/>
                    <a:pt x="56474" y="12943"/>
                  </a:cubicBezTo>
                  <a:cubicBezTo>
                    <a:pt x="56541" y="12910"/>
                    <a:pt x="56674" y="12910"/>
                    <a:pt x="56874" y="12877"/>
                  </a:cubicBezTo>
                  <a:close/>
                  <a:moveTo>
                    <a:pt x="60243" y="28321"/>
                  </a:moveTo>
                  <a:cubicBezTo>
                    <a:pt x="60477" y="28888"/>
                    <a:pt x="60610" y="29455"/>
                    <a:pt x="60877" y="29889"/>
                  </a:cubicBezTo>
                  <a:cubicBezTo>
                    <a:pt x="61177" y="30323"/>
                    <a:pt x="61644" y="30656"/>
                    <a:pt x="62078" y="31090"/>
                  </a:cubicBezTo>
                  <a:cubicBezTo>
                    <a:pt x="61644" y="31323"/>
                    <a:pt x="61144" y="31590"/>
                    <a:pt x="60677" y="31857"/>
                  </a:cubicBezTo>
                  <a:cubicBezTo>
                    <a:pt x="59876" y="32324"/>
                    <a:pt x="59042" y="32791"/>
                    <a:pt x="58209" y="33291"/>
                  </a:cubicBezTo>
                  <a:cubicBezTo>
                    <a:pt x="57675" y="33592"/>
                    <a:pt x="57241" y="34059"/>
                    <a:pt x="56941" y="34726"/>
                  </a:cubicBezTo>
                  <a:cubicBezTo>
                    <a:pt x="55840" y="34159"/>
                    <a:pt x="54773" y="33625"/>
                    <a:pt x="53639" y="33058"/>
                  </a:cubicBezTo>
                  <a:cubicBezTo>
                    <a:pt x="55673" y="31123"/>
                    <a:pt x="58042" y="29856"/>
                    <a:pt x="60243" y="28321"/>
                  </a:cubicBezTo>
                  <a:close/>
                  <a:moveTo>
                    <a:pt x="17346" y="26787"/>
                  </a:moveTo>
                  <a:cubicBezTo>
                    <a:pt x="17746" y="26987"/>
                    <a:pt x="17880" y="27387"/>
                    <a:pt x="17980" y="27754"/>
                  </a:cubicBezTo>
                  <a:cubicBezTo>
                    <a:pt x="18180" y="28488"/>
                    <a:pt x="18347" y="29222"/>
                    <a:pt x="18480" y="29956"/>
                  </a:cubicBezTo>
                  <a:cubicBezTo>
                    <a:pt x="18513" y="30056"/>
                    <a:pt x="18513" y="30156"/>
                    <a:pt x="18513" y="30222"/>
                  </a:cubicBezTo>
                  <a:cubicBezTo>
                    <a:pt x="18780" y="31223"/>
                    <a:pt x="19014" y="32191"/>
                    <a:pt x="18914" y="33225"/>
                  </a:cubicBezTo>
                  <a:cubicBezTo>
                    <a:pt x="18880" y="33558"/>
                    <a:pt x="19014" y="33892"/>
                    <a:pt x="19081" y="34259"/>
                  </a:cubicBezTo>
                  <a:cubicBezTo>
                    <a:pt x="18480" y="34659"/>
                    <a:pt x="17880" y="35059"/>
                    <a:pt x="17179" y="35493"/>
                  </a:cubicBezTo>
                  <a:cubicBezTo>
                    <a:pt x="17046" y="34459"/>
                    <a:pt x="16946" y="33558"/>
                    <a:pt x="16812" y="32557"/>
                  </a:cubicBezTo>
                  <a:cubicBezTo>
                    <a:pt x="17179" y="32557"/>
                    <a:pt x="17446" y="32524"/>
                    <a:pt x="17713" y="32524"/>
                  </a:cubicBezTo>
                  <a:cubicBezTo>
                    <a:pt x="17713" y="32457"/>
                    <a:pt x="17713" y="32424"/>
                    <a:pt x="17713" y="32391"/>
                  </a:cubicBezTo>
                  <a:cubicBezTo>
                    <a:pt x="17446" y="32357"/>
                    <a:pt x="17179" y="32324"/>
                    <a:pt x="16779" y="32257"/>
                  </a:cubicBezTo>
                  <a:cubicBezTo>
                    <a:pt x="16612" y="31090"/>
                    <a:pt x="16479" y="29922"/>
                    <a:pt x="16312" y="28688"/>
                  </a:cubicBezTo>
                  <a:cubicBezTo>
                    <a:pt x="16679" y="28655"/>
                    <a:pt x="16979" y="28655"/>
                    <a:pt x="17446" y="28621"/>
                  </a:cubicBezTo>
                  <a:cubicBezTo>
                    <a:pt x="17213" y="28521"/>
                    <a:pt x="17146" y="28455"/>
                    <a:pt x="17046" y="28421"/>
                  </a:cubicBezTo>
                  <a:cubicBezTo>
                    <a:pt x="16979" y="28404"/>
                    <a:pt x="16921" y="28404"/>
                    <a:pt x="16866" y="28404"/>
                  </a:cubicBezTo>
                  <a:cubicBezTo>
                    <a:pt x="16812" y="28404"/>
                    <a:pt x="16762" y="28404"/>
                    <a:pt x="16712" y="28388"/>
                  </a:cubicBezTo>
                  <a:cubicBezTo>
                    <a:pt x="16479" y="27687"/>
                    <a:pt x="16912" y="27254"/>
                    <a:pt x="17346" y="26787"/>
                  </a:cubicBezTo>
                  <a:close/>
                  <a:moveTo>
                    <a:pt x="15611" y="31790"/>
                  </a:moveTo>
                  <a:cubicBezTo>
                    <a:pt x="15978" y="33158"/>
                    <a:pt x="16746" y="34392"/>
                    <a:pt x="16379" y="35960"/>
                  </a:cubicBezTo>
                  <a:cubicBezTo>
                    <a:pt x="16145" y="36060"/>
                    <a:pt x="15845" y="36260"/>
                    <a:pt x="15511" y="36427"/>
                  </a:cubicBezTo>
                  <a:cubicBezTo>
                    <a:pt x="14844" y="36727"/>
                    <a:pt x="14277" y="37161"/>
                    <a:pt x="13777" y="37728"/>
                  </a:cubicBezTo>
                  <a:cubicBezTo>
                    <a:pt x="13577" y="37928"/>
                    <a:pt x="13276" y="38095"/>
                    <a:pt x="13010" y="38228"/>
                  </a:cubicBezTo>
                  <a:cubicBezTo>
                    <a:pt x="12809" y="38328"/>
                    <a:pt x="12543" y="38395"/>
                    <a:pt x="12309" y="38395"/>
                  </a:cubicBezTo>
                  <a:cubicBezTo>
                    <a:pt x="11775" y="38462"/>
                    <a:pt x="11542" y="38762"/>
                    <a:pt x="11375" y="39262"/>
                  </a:cubicBezTo>
                  <a:cubicBezTo>
                    <a:pt x="11175" y="39763"/>
                    <a:pt x="10841" y="40230"/>
                    <a:pt x="10541" y="40697"/>
                  </a:cubicBezTo>
                  <a:cubicBezTo>
                    <a:pt x="10474" y="40797"/>
                    <a:pt x="10274" y="40863"/>
                    <a:pt x="10041" y="41030"/>
                  </a:cubicBezTo>
                  <a:cubicBezTo>
                    <a:pt x="9974" y="40029"/>
                    <a:pt x="10741" y="39296"/>
                    <a:pt x="10474" y="38262"/>
                  </a:cubicBezTo>
                  <a:lnTo>
                    <a:pt x="10474" y="38262"/>
                  </a:lnTo>
                  <a:cubicBezTo>
                    <a:pt x="9807" y="38962"/>
                    <a:pt x="9874" y="39796"/>
                    <a:pt x="9574" y="40530"/>
                  </a:cubicBezTo>
                  <a:cubicBezTo>
                    <a:pt x="9207" y="40263"/>
                    <a:pt x="9140" y="39929"/>
                    <a:pt x="9140" y="39562"/>
                  </a:cubicBezTo>
                  <a:cubicBezTo>
                    <a:pt x="9140" y="38128"/>
                    <a:pt x="9707" y="36927"/>
                    <a:pt x="10841" y="36060"/>
                  </a:cubicBezTo>
                  <a:cubicBezTo>
                    <a:pt x="11208" y="35793"/>
                    <a:pt x="11742" y="35760"/>
                    <a:pt x="12209" y="35693"/>
                  </a:cubicBezTo>
                  <a:cubicBezTo>
                    <a:pt x="12876" y="35560"/>
                    <a:pt x="13577" y="35560"/>
                    <a:pt x="14244" y="35460"/>
                  </a:cubicBezTo>
                  <a:cubicBezTo>
                    <a:pt x="14911" y="35326"/>
                    <a:pt x="15178" y="35026"/>
                    <a:pt x="15244" y="34359"/>
                  </a:cubicBezTo>
                  <a:cubicBezTo>
                    <a:pt x="15345" y="33525"/>
                    <a:pt x="15478" y="32658"/>
                    <a:pt x="15611" y="31790"/>
                  </a:cubicBezTo>
                  <a:close/>
                  <a:moveTo>
                    <a:pt x="22849" y="37400"/>
                  </a:moveTo>
                  <a:cubicBezTo>
                    <a:pt x="23006" y="37400"/>
                    <a:pt x="23136" y="37490"/>
                    <a:pt x="23250" y="37628"/>
                  </a:cubicBezTo>
                  <a:cubicBezTo>
                    <a:pt x="23751" y="38161"/>
                    <a:pt x="24218" y="38762"/>
                    <a:pt x="24785" y="39229"/>
                  </a:cubicBezTo>
                  <a:cubicBezTo>
                    <a:pt x="26886" y="41030"/>
                    <a:pt x="29021" y="42798"/>
                    <a:pt x="31156" y="44533"/>
                  </a:cubicBezTo>
                  <a:cubicBezTo>
                    <a:pt x="33591" y="46534"/>
                    <a:pt x="36426" y="47868"/>
                    <a:pt x="39228" y="49236"/>
                  </a:cubicBezTo>
                  <a:cubicBezTo>
                    <a:pt x="39629" y="49403"/>
                    <a:pt x="39962" y="49603"/>
                    <a:pt x="40362" y="49770"/>
                  </a:cubicBezTo>
                  <a:cubicBezTo>
                    <a:pt x="40930" y="50037"/>
                    <a:pt x="41296" y="50504"/>
                    <a:pt x="41463" y="51137"/>
                  </a:cubicBezTo>
                  <a:cubicBezTo>
                    <a:pt x="41697" y="51871"/>
                    <a:pt x="41964" y="52572"/>
                    <a:pt x="42197" y="53372"/>
                  </a:cubicBezTo>
                  <a:cubicBezTo>
                    <a:pt x="41030" y="54140"/>
                    <a:pt x="39929" y="55140"/>
                    <a:pt x="38494" y="55641"/>
                  </a:cubicBezTo>
                  <a:cubicBezTo>
                    <a:pt x="38290" y="55704"/>
                    <a:pt x="38092" y="55737"/>
                    <a:pt x="37896" y="55737"/>
                  </a:cubicBezTo>
                  <a:cubicBezTo>
                    <a:pt x="37675" y="55737"/>
                    <a:pt x="37456" y="55695"/>
                    <a:pt x="37227" y="55607"/>
                  </a:cubicBezTo>
                  <a:cubicBezTo>
                    <a:pt x="36360" y="55274"/>
                    <a:pt x="35426" y="54940"/>
                    <a:pt x="34525" y="54573"/>
                  </a:cubicBezTo>
                  <a:cubicBezTo>
                    <a:pt x="34291" y="54440"/>
                    <a:pt x="34058" y="54273"/>
                    <a:pt x="33724" y="54073"/>
                  </a:cubicBezTo>
                  <a:cubicBezTo>
                    <a:pt x="33925" y="53939"/>
                    <a:pt x="34025" y="53839"/>
                    <a:pt x="34158" y="53773"/>
                  </a:cubicBezTo>
                  <a:cubicBezTo>
                    <a:pt x="35859" y="53172"/>
                    <a:pt x="37494" y="52472"/>
                    <a:pt x="38628" y="50971"/>
                  </a:cubicBezTo>
                  <a:lnTo>
                    <a:pt x="38628" y="50971"/>
                  </a:lnTo>
                  <a:cubicBezTo>
                    <a:pt x="38494" y="51037"/>
                    <a:pt x="38294" y="51104"/>
                    <a:pt x="38161" y="51237"/>
                  </a:cubicBezTo>
                  <a:cubicBezTo>
                    <a:pt x="36860" y="52405"/>
                    <a:pt x="35292" y="53072"/>
                    <a:pt x="33658" y="53639"/>
                  </a:cubicBezTo>
                  <a:cubicBezTo>
                    <a:pt x="33474" y="53706"/>
                    <a:pt x="33307" y="53748"/>
                    <a:pt x="33149" y="53748"/>
                  </a:cubicBezTo>
                  <a:cubicBezTo>
                    <a:pt x="32991" y="53748"/>
                    <a:pt x="32840" y="53706"/>
                    <a:pt x="32690" y="53606"/>
                  </a:cubicBezTo>
                  <a:cubicBezTo>
                    <a:pt x="31556" y="52972"/>
                    <a:pt x="30422" y="52305"/>
                    <a:pt x="29288" y="51638"/>
                  </a:cubicBezTo>
                  <a:cubicBezTo>
                    <a:pt x="29255" y="51638"/>
                    <a:pt x="29255" y="51571"/>
                    <a:pt x="29188" y="51438"/>
                  </a:cubicBezTo>
                  <a:cubicBezTo>
                    <a:pt x="29621" y="51304"/>
                    <a:pt x="30055" y="51171"/>
                    <a:pt x="30489" y="51104"/>
                  </a:cubicBezTo>
                  <a:cubicBezTo>
                    <a:pt x="32190" y="50904"/>
                    <a:pt x="33558" y="49970"/>
                    <a:pt x="34959" y="49103"/>
                  </a:cubicBezTo>
                  <a:cubicBezTo>
                    <a:pt x="34925" y="49069"/>
                    <a:pt x="34925" y="49003"/>
                    <a:pt x="34892" y="48969"/>
                  </a:cubicBezTo>
                  <a:cubicBezTo>
                    <a:pt x="34758" y="49003"/>
                    <a:pt x="34625" y="49036"/>
                    <a:pt x="34525" y="49103"/>
                  </a:cubicBezTo>
                  <a:cubicBezTo>
                    <a:pt x="33424" y="49703"/>
                    <a:pt x="32357" y="50303"/>
                    <a:pt x="31156" y="50604"/>
                  </a:cubicBezTo>
                  <a:cubicBezTo>
                    <a:pt x="30422" y="50770"/>
                    <a:pt x="29722" y="50937"/>
                    <a:pt x="29021" y="51071"/>
                  </a:cubicBezTo>
                  <a:cubicBezTo>
                    <a:pt x="28966" y="51079"/>
                    <a:pt x="28905" y="51083"/>
                    <a:pt x="28842" y="51083"/>
                  </a:cubicBezTo>
                  <a:cubicBezTo>
                    <a:pt x="28639" y="51083"/>
                    <a:pt x="28415" y="51039"/>
                    <a:pt x="28287" y="50937"/>
                  </a:cubicBezTo>
                  <a:cubicBezTo>
                    <a:pt x="27253" y="50070"/>
                    <a:pt x="26219" y="49136"/>
                    <a:pt x="25218" y="48235"/>
                  </a:cubicBezTo>
                  <a:cubicBezTo>
                    <a:pt x="25152" y="48169"/>
                    <a:pt x="25118" y="48102"/>
                    <a:pt x="25051" y="48035"/>
                  </a:cubicBezTo>
                  <a:cubicBezTo>
                    <a:pt x="26319" y="47835"/>
                    <a:pt x="27553" y="47768"/>
                    <a:pt x="28721" y="47468"/>
                  </a:cubicBezTo>
                  <a:cubicBezTo>
                    <a:pt x="29855" y="47135"/>
                    <a:pt x="30922" y="46534"/>
                    <a:pt x="32023" y="46067"/>
                  </a:cubicBezTo>
                  <a:lnTo>
                    <a:pt x="31956" y="45900"/>
                  </a:lnTo>
                  <a:cubicBezTo>
                    <a:pt x="31723" y="46000"/>
                    <a:pt x="31456" y="46100"/>
                    <a:pt x="31189" y="46167"/>
                  </a:cubicBezTo>
                  <a:cubicBezTo>
                    <a:pt x="30155" y="46534"/>
                    <a:pt x="29121" y="46968"/>
                    <a:pt x="28020" y="47235"/>
                  </a:cubicBezTo>
                  <a:cubicBezTo>
                    <a:pt x="27053" y="47468"/>
                    <a:pt x="26019" y="47468"/>
                    <a:pt x="25018" y="47568"/>
                  </a:cubicBezTo>
                  <a:cubicBezTo>
                    <a:pt x="24987" y="47572"/>
                    <a:pt x="24957" y="47573"/>
                    <a:pt x="24927" y="47573"/>
                  </a:cubicBezTo>
                  <a:cubicBezTo>
                    <a:pt x="24670" y="47573"/>
                    <a:pt x="24467" y="47447"/>
                    <a:pt x="24318" y="47268"/>
                  </a:cubicBezTo>
                  <a:cubicBezTo>
                    <a:pt x="23717" y="46567"/>
                    <a:pt x="23083" y="45900"/>
                    <a:pt x="22516" y="45200"/>
                  </a:cubicBezTo>
                  <a:cubicBezTo>
                    <a:pt x="22350" y="45000"/>
                    <a:pt x="22216" y="44766"/>
                    <a:pt x="22016" y="44433"/>
                  </a:cubicBezTo>
                  <a:cubicBezTo>
                    <a:pt x="22246" y="44375"/>
                    <a:pt x="22427" y="44293"/>
                    <a:pt x="22579" y="44293"/>
                  </a:cubicBezTo>
                  <a:cubicBezTo>
                    <a:pt x="22604" y="44293"/>
                    <a:pt x="22627" y="44295"/>
                    <a:pt x="22650" y="44299"/>
                  </a:cubicBezTo>
                  <a:cubicBezTo>
                    <a:pt x="22896" y="44363"/>
                    <a:pt x="23134" y="44389"/>
                    <a:pt x="23368" y="44389"/>
                  </a:cubicBezTo>
                  <a:cubicBezTo>
                    <a:pt x="23990" y="44389"/>
                    <a:pt x="24579" y="44202"/>
                    <a:pt x="25185" y="44032"/>
                  </a:cubicBezTo>
                  <a:cubicBezTo>
                    <a:pt x="25985" y="43799"/>
                    <a:pt x="26786" y="43432"/>
                    <a:pt x="27553" y="42998"/>
                  </a:cubicBezTo>
                  <a:cubicBezTo>
                    <a:pt x="27420" y="42998"/>
                    <a:pt x="27286" y="42998"/>
                    <a:pt x="27153" y="43065"/>
                  </a:cubicBezTo>
                  <a:cubicBezTo>
                    <a:pt x="26119" y="43332"/>
                    <a:pt x="25085" y="43665"/>
                    <a:pt x="24017" y="43932"/>
                  </a:cubicBezTo>
                  <a:cubicBezTo>
                    <a:pt x="23717" y="44032"/>
                    <a:pt x="23417" y="44066"/>
                    <a:pt x="23083" y="44066"/>
                  </a:cubicBezTo>
                  <a:cubicBezTo>
                    <a:pt x="22350" y="44066"/>
                    <a:pt x="21716" y="44066"/>
                    <a:pt x="21215" y="43265"/>
                  </a:cubicBezTo>
                  <a:cubicBezTo>
                    <a:pt x="20682" y="42465"/>
                    <a:pt x="20181" y="41664"/>
                    <a:pt x="19714" y="40763"/>
                  </a:cubicBezTo>
                  <a:cubicBezTo>
                    <a:pt x="20281" y="40430"/>
                    <a:pt x="20882" y="40330"/>
                    <a:pt x="21449" y="40196"/>
                  </a:cubicBezTo>
                  <a:cubicBezTo>
                    <a:pt x="21749" y="40130"/>
                    <a:pt x="22016" y="39996"/>
                    <a:pt x="22283" y="39896"/>
                  </a:cubicBezTo>
                  <a:lnTo>
                    <a:pt x="22283" y="39896"/>
                  </a:lnTo>
                  <a:cubicBezTo>
                    <a:pt x="21749" y="39996"/>
                    <a:pt x="21215" y="40063"/>
                    <a:pt x="20682" y="40163"/>
                  </a:cubicBezTo>
                  <a:cubicBezTo>
                    <a:pt x="20281" y="40263"/>
                    <a:pt x="19881" y="40363"/>
                    <a:pt x="19514" y="40463"/>
                  </a:cubicBezTo>
                  <a:cubicBezTo>
                    <a:pt x="19281" y="40063"/>
                    <a:pt x="19081" y="39729"/>
                    <a:pt x="18847" y="39329"/>
                  </a:cubicBezTo>
                  <a:cubicBezTo>
                    <a:pt x="18947" y="39262"/>
                    <a:pt x="19047" y="39129"/>
                    <a:pt x="19181" y="39062"/>
                  </a:cubicBezTo>
                  <a:cubicBezTo>
                    <a:pt x="20315" y="38528"/>
                    <a:pt x="21482" y="37995"/>
                    <a:pt x="22616" y="37461"/>
                  </a:cubicBezTo>
                  <a:cubicBezTo>
                    <a:pt x="22700" y="37419"/>
                    <a:pt x="22777" y="37400"/>
                    <a:pt x="22849" y="37400"/>
                  </a:cubicBezTo>
                  <a:close/>
                  <a:moveTo>
                    <a:pt x="35092" y="55507"/>
                  </a:moveTo>
                  <a:cubicBezTo>
                    <a:pt x="35993" y="55841"/>
                    <a:pt x="36727" y="56141"/>
                    <a:pt x="37494" y="56408"/>
                  </a:cubicBezTo>
                  <a:cubicBezTo>
                    <a:pt x="37494" y="56475"/>
                    <a:pt x="37494" y="56508"/>
                    <a:pt x="37494" y="56575"/>
                  </a:cubicBezTo>
                  <a:cubicBezTo>
                    <a:pt x="37078" y="56604"/>
                    <a:pt x="36636" y="56713"/>
                    <a:pt x="36238" y="56713"/>
                  </a:cubicBezTo>
                  <a:cubicBezTo>
                    <a:pt x="36189" y="56713"/>
                    <a:pt x="36140" y="56712"/>
                    <a:pt x="36093" y="56708"/>
                  </a:cubicBezTo>
                  <a:cubicBezTo>
                    <a:pt x="35492" y="56641"/>
                    <a:pt x="35326" y="56141"/>
                    <a:pt x="35092" y="55507"/>
                  </a:cubicBezTo>
                  <a:close/>
                  <a:moveTo>
                    <a:pt x="42331" y="53606"/>
                  </a:moveTo>
                  <a:cubicBezTo>
                    <a:pt x="42964" y="54507"/>
                    <a:pt x="43531" y="55340"/>
                    <a:pt x="44132" y="56174"/>
                  </a:cubicBezTo>
                  <a:cubicBezTo>
                    <a:pt x="44098" y="56174"/>
                    <a:pt x="44098" y="56208"/>
                    <a:pt x="44065" y="56208"/>
                  </a:cubicBezTo>
                  <a:cubicBezTo>
                    <a:pt x="43540" y="56820"/>
                    <a:pt x="42943" y="57117"/>
                    <a:pt x="42265" y="57117"/>
                  </a:cubicBezTo>
                  <a:cubicBezTo>
                    <a:pt x="41909" y="57117"/>
                    <a:pt x="41531" y="57036"/>
                    <a:pt x="41130" y="56875"/>
                  </a:cubicBezTo>
                  <a:cubicBezTo>
                    <a:pt x="40396" y="56541"/>
                    <a:pt x="39595" y="56341"/>
                    <a:pt x="38628" y="56041"/>
                  </a:cubicBezTo>
                  <a:cubicBezTo>
                    <a:pt x="40096" y="55407"/>
                    <a:pt x="41263" y="54607"/>
                    <a:pt x="42331" y="53606"/>
                  </a:cubicBezTo>
                  <a:close/>
                  <a:moveTo>
                    <a:pt x="37799" y="56761"/>
                  </a:moveTo>
                  <a:cubicBezTo>
                    <a:pt x="38236" y="56761"/>
                    <a:pt x="38609" y="56860"/>
                    <a:pt x="38895" y="57075"/>
                  </a:cubicBezTo>
                  <a:cubicBezTo>
                    <a:pt x="37994" y="57175"/>
                    <a:pt x="37093" y="57309"/>
                    <a:pt x="36159" y="57409"/>
                  </a:cubicBezTo>
                  <a:cubicBezTo>
                    <a:pt x="36159" y="57342"/>
                    <a:pt x="36126" y="57309"/>
                    <a:pt x="36093" y="57242"/>
                  </a:cubicBezTo>
                  <a:cubicBezTo>
                    <a:pt x="36226" y="57142"/>
                    <a:pt x="36360" y="57008"/>
                    <a:pt x="36526" y="56975"/>
                  </a:cubicBezTo>
                  <a:cubicBezTo>
                    <a:pt x="36991" y="56836"/>
                    <a:pt x="37419" y="56761"/>
                    <a:pt x="37799" y="56761"/>
                  </a:cubicBezTo>
                  <a:close/>
                  <a:moveTo>
                    <a:pt x="39576" y="57171"/>
                  </a:moveTo>
                  <a:cubicBezTo>
                    <a:pt x="39860" y="57171"/>
                    <a:pt x="40192" y="57317"/>
                    <a:pt x="40496" y="57409"/>
                  </a:cubicBezTo>
                  <a:cubicBezTo>
                    <a:pt x="40496" y="57442"/>
                    <a:pt x="40496" y="57509"/>
                    <a:pt x="40496" y="57542"/>
                  </a:cubicBezTo>
                  <a:cubicBezTo>
                    <a:pt x="39462" y="57675"/>
                    <a:pt x="38494" y="57809"/>
                    <a:pt x="37460" y="57976"/>
                  </a:cubicBezTo>
                  <a:cubicBezTo>
                    <a:pt x="37194" y="58009"/>
                    <a:pt x="36960" y="58042"/>
                    <a:pt x="36693" y="58076"/>
                  </a:cubicBezTo>
                  <a:cubicBezTo>
                    <a:pt x="36667" y="58079"/>
                    <a:pt x="36644" y="58080"/>
                    <a:pt x="36622" y="58080"/>
                  </a:cubicBezTo>
                  <a:cubicBezTo>
                    <a:pt x="36393" y="58080"/>
                    <a:pt x="36396" y="57922"/>
                    <a:pt x="36426" y="57709"/>
                  </a:cubicBezTo>
                  <a:cubicBezTo>
                    <a:pt x="37427" y="57509"/>
                    <a:pt x="38461" y="57309"/>
                    <a:pt x="39495" y="57175"/>
                  </a:cubicBezTo>
                  <a:cubicBezTo>
                    <a:pt x="39522" y="57172"/>
                    <a:pt x="39549" y="57171"/>
                    <a:pt x="39576" y="57171"/>
                  </a:cubicBezTo>
                  <a:close/>
                  <a:moveTo>
                    <a:pt x="44299" y="56375"/>
                  </a:moveTo>
                  <a:cubicBezTo>
                    <a:pt x="44999" y="57008"/>
                    <a:pt x="45566" y="57542"/>
                    <a:pt x="46267" y="58176"/>
                  </a:cubicBezTo>
                  <a:cubicBezTo>
                    <a:pt x="45166" y="58042"/>
                    <a:pt x="44299" y="57675"/>
                    <a:pt x="43398" y="57442"/>
                  </a:cubicBezTo>
                  <a:cubicBezTo>
                    <a:pt x="43698" y="57075"/>
                    <a:pt x="43965" y="56741"/>
                    <a:pt x="44299" y="56375"/>
                  </a:cubicBezTo>
                  <a:close/>
                  <a:moveTo>
                    <a:pt x="58409" y="50103"/>
                  </a:moveTo>
                  <a:cubicBezTo>
                    <a:pt x="58676" y="50270"/>
                    <a:pt x="58842" y="50337"/>
                    <a:pt x="58942" y="50470"/>
                  </a:cubicBezTo>
                  <a:cubicBezTo>
                    <a:pt x="59509" y="51237"/>
                    <a:pt x="60077" y="52038"/>
                    <a:pt x="60610" y="52805"/>
                  </a:cubicBezTo>
                  <a:cubicBezTo>
                    <a:pt x="61111" y="53573"/>
                    <a:pt x="61511" y="54406"/>
                    <a:pt x="61678" y="55340"/>
                  </a:cubicBezTo>
                  <a:cubicBezTo>
                    <a:pt x="61778" y="55774"/>
                    <a:pt x="61711" y="56174"/>
                    <a:pt x="61511" y="56508"/>
                  </a:cubicBezTo>
                  <a:cubicBezTo>
                    <a:pt x="61111" y="57175"/>
                    <a:pt x="60710" y="57776"/>
                    <a:pt x="60277" y="58409"/>
                  </a:cubicBezTo>
                  <a:cubicBezTo>
                    <a:pt x="60243" y="58476"/>
                    <a:pt x="60110" y="58509"/>
                    <a:pt x="59976" y="58576"/>
                  </a:cubicBezTo>
                  <a:cubicBezTo>
                    <a:pt x="59943" y="58476"/>
                    <a:pt x="59910" y="58376"/>
                    <a:pt x="59910" y="58309"/>
                  </a:cubicBezTo>
                  <a:cubicBezTo>
                    <a:pt x="59876" y="56675"/>
                    <a:pt x="59042" y="55407"/>
                    <a:pt x="57942" y="54306"/>
                  </a:cubicBezTo>
                  <a:cubicBezTo>
                    <a:pt x="57608" y="53973"/>
                    <a:pt x="57508" y="53706"/>
                    <a:pt x="57641" y="53239"/>
                  </a:cubicBezTo>
                  <a:cubicBezTo>
                    <a:pt x="57908" y="52238"/>
                    <a:pt x="58142" y="51237"/>
                    <a:pt x="58409" y="50103"/>
                  </a:cubicBezTo>
                  <a:close/>
                  <a:moveTo>
                    <a:pt x="41844" y="57774"/>
                  </a:moveTo>
                  <a:cubicBezTo>
                    <a:pt x="41917" y="57774"/>
                    <a:pt x="41990" y="57774"/>
                    <a:pt x="42064" y="57776"/>
                  </a:cubicBezTo>
                  <a:cubicBezTo>
                    <a:pt x="42097" y="57842"/>
                    <a:pt x="42130" y="57942"/>
                    <a:pt x="42164" y="58009"/>
                  </a:cubicBezTo>
                  <a:cubicBezTo>
                    <a:pt x="41997" y="58076"/>
                    <a:pt x="41864" y="58209"/>
                    <a:pt x="41697" y="58243"/>
                  </a:cubicBezTo>
                  <a:cubicBezTo>
                    <a:pt x="40129" y="58443"/>
                    <a:pt x="38528" y="58609"/>
                    <a:pt x="36960" y="58743"/>
                  </a:cubicBezTo>
                  <a:cubicBezTo>
                    <a:pt x="36943" y="58747"/>
                    <a:pt x="36926" y="58749"/>
                    <a:pt x="36908" y="58749"/>
                  </a:cubicBezTo>
                  <a:cubicBezTo>
                    <a:pt x="36792" y="58749"/>
                    <a:pt x="36676" y="58655"/>
                    <a:pt x="36560" y="58509"/>
                  </a:cubicBezTo>
                  <a:cubicBezTo>
                    <a:pt x="38322" y="58157"/>
                    <a:pt x="40054" y="57774"/>
                    <a:pt x="41844" y="57774"/>
                  </a:cubicBezTo>
                  <a:close/>
                  <a:moveTo>
                    <a:pt x="43875" y="58346"/>
                  </a:moveTo>
                  <a:cubicBezTo>
                    <a:pt x="44054" y="58346"/>
                    <a:pt x="44239" y="58370"/>
                    <a:pt x="44432" y="58443"/>
                  </a:cubicBezTo>
                  <a:cubicBezTo>
                    <a:pt x="45166" y="58676"/>
                    <a:pt x="45933" y="58810"/>
                    <a:pt x="46700" y="58943"/>
                  </a:cubicBezTo>
                  <a:cubicBezTo>
                    <a:pt x="47201" y="59010"/>
                    <a:pt x="47601" y="59177"/>
                    <a:pt x="48001" y="59477"/>
                  </a:cubicBezTo>
                  <a:cubicBezTo>
                    <a:pt x="48335" y="59710"/>
                    <a:pt x="48668" y="59944"/>
                    <a:pt x="49102" y="60211"/>
                  </a:cubicBezTo>
                  <a:cubicBezTo>
                    <a:pt x="48235" y="60811"/>
                    <a:pt x="47334" y="61011"/>
                    <a:pt x="46433" y="61145"/>
                  </a:cubicBezTo>
                  <a:cubicBezTo>
                    <a:pt x="45066" y="61311"/>
                    <a:pt x="43665" y="61411"/>
                    <a:pt x="42264" y="61545"/>
                  </a:cubicBezTo>
                  <a:cubicBezTo>
                    <a:pt x="42030" y="61578"/>
                    <a:pt x="41797" y="61578"/>
                    <a:pt x="41430" y="61578"/>
                  </a:cubicBezTo>
                  <a:cubicBezTo>
                    <a:pt x="41797" y="60744"/>
                    <a:pt x="42130" y="59977"/>
                    <a:pt x="42464" y="59243"/>
                  </a:cubicBezTo>
                  <a:cubicBezTo>
                    <a:pt x="42497" y="59143"/>
                    <a:pt x="42697" y="59110"/>
                    <a:pt x="42831" y="59076"/>
                  </a:cubicBezTo>
                  <a:cubicBezTo>
                    <a:pt x="42631" y="58676"/>
                    <a:pt x="42664" y="58476"/>
                    <a:pt x="42964" y="58443"/>
                  </a:cubicBezTo>
                  <a:cubicBezTo>
                    <a:pt x="43262" y="58421"/>
                    <a:pt x="43560" y="58346"/>
                    <a:pt x="43875" y="58346"/>
                  </a:cubicBezTo>
                  <a:close/>
                  <a:moveTo>
                    <a:pt x="49882" y="60755"/>
                  </a:moveTo>
                  <a:cubicBezTo>
                    <a:pt x="50116" y="60755"/>
                    <a:pt x="50354" y="60837"/>
                    <a:pt x="50603" y="61045"/>
                  </a:cubicBezTo>
                  <a:cubicBezTo>
                    <a:pt x="50737" y="61178"/>
                    <a:pt x="50970" y="61178"/>
                    <a:pt x="51204" y="61278"/>
                  </a:cubicBezTo>
                  <a:cubicBezTo>
                    <a:pt x="51103" y="61912"/>
                    <a:pt x="51003" y="62512"/>
                    <a:pt x="50903" y="63113"/>
                  </a:cubicBezTo>
                  <a:cubicBezTo>
                    <a:pt x="50803" y="63613"/>
                    <a:pt x="50470" y="63813"/>
                    <a:pt x="50036" y="63880"/>
                  </a:cubicBezTo>
                  <a:cubicBezTo>
                    <a:pt x="49369" y="63947"/>
                    <a:pt x="48735" y="64013"/>
                    <a:pt x="48068" y="64080"/>
                  </a:cubicBezTo>
                  <a:cubicBezTo>
                    <a:pt x="47342" y="64147"/>
                    <a:pt x="46621" y="64182"/>
                    <a:pt x="45904" y="64182"/>
                  </a:cubicBezTo>
                  <a:cubicBezTo>
                    <a:pt x="44841" y="64182"/>
                    <a:pt x="43786" y="64106"/>
                    <a:pt x="42731" y="63947"/>
                  </a:cubicBezTo>
                  <a:cubicBezTo>
                    <a:pt x="42064" y="63847"/>
                    <a:pt x="41397" y="63680"/>
                    <a:pt x="40663" y="63546"/>
                  </a:cubicBezTo>
                  <a:cubicBezTo>
                    <a:pt x="40763" y="63279"/>
                    <a:pt x="40829" y="63079"/>
                    <a:pt x="40896" y="62879"/>
                  </a:cubicBezTo>
                  <a:cubicBezTo>
                    <a:pt x="41096" y="62379"/>
                    <a:pt x="41397" y="62179"/>
                    <a:pt x="41997" y="62112"/>
                  </a:cubicBezTo>
                  <a:cubicBezTo>
                    <a:pt x="43932" y="61979"/>
                    <a:pt x="45900" y="61778"/>
                    <a:pt x="47834" y="61578"/>
                  </a:cubicBezTo>
                  <a:cubicBezTo>
                    <a:pt x="48201" y="61545"/>
                    <a:pt x="48568" y="61311"/>
                    <a:pt x="48902" y="61111"/>
                  </a:cubicBezTo>
                  <a:cubicBezTo>
                    <a:pt x="49233" y="60916"/>
                    <a:pt x="49553" y="60755"/>
                    <a:pt x="49882" y="60755"/>
                  </a:cubicBezTo>
                  <a:close/>
                  <a:moveTo>
                    <a:pt x="41425" y="58547"/>
                  </a:moveTo>
                  <a:cubicBezTo>
                    <a:pt x="41559" y="58547"/>
                    <a:pt x="41694" y="58556"/>
                    <a:pt x="41830" y="58576"/>
                  </a:cubicBezTo>
                  <a:cubicBezTo>
                    <a:pt x="41830" y="58643"/>
                    <a:pt x="41864" y="58710"/>
                    <a:pt x="41864" y="58743"/>
                  </a:cubicBezTo>
                  <a:cubicBezTo>
                    <a:pt x="41563" y="58976"/>
                    <a:pt x="41563" y="59343"/>
                    <a:pt x="41463" y="59677"/>
                  </a:cubicBezTo>
                  <a:cubicBezTo>
                    <a:pt x="41397" y="59944"/>
                    <a:pt x="41230" y="60111"/>
                    <a:pt x="40896" y="60111"/>
                  </a:cubicBezTo>
                  <a:cubicBezTo>
                    <a:pt x="40262" y="60111"/>
                    <a:pt x="39629" y="60177"/>
                    <a:pt x="38995" y="60211"/>
                  </a:cubicBezTo>
                  <a:cubicBezTo>
                    <a:pt x="38761" y="60244"/>
                    <a:pt x="38528" y="60277"/>
                    <a:pt x="38194" y="60311"/>
                  </a:cubicBezTo>
                  <a:cubicBezTo>
                    <a:pt x="38469" y="60501"/>
                    <a:pt x="38690" y="60571"/>
                    <a:pt x="38909" y="60571"/>
                  </a:cubicBezTo>
                  <a:cubicBezTo>
                    <a:pt x="39035" y="60571"/>
                    <a:pt x="39161" y="60547"/>
                    <a:pt x="39295" y="60511"/>
                  </a:cubicBezTo>
                  <a:cubicBezTo>
                    <a:pt x="39862" y="60377"/>
                    <a:pt x="40463" y="60344"/>
                    <a:pt x="41163" y="60277"/>
                  </a:cubicBezTo>
                  <a:lnTo>
                    <a:pt x="41163" y="60277"/>
                  </a:lnTo>
                  <a:cubicBezTo>
                    <a:pt x="41030" y="60678"/>
                    <a:pt x="40930" y="60978"/>
                    <a:pt x="40796" y="61378"/>
                  </a:cubicBezTo>
                  <a:cubicBezTo>
                    <a:pt x="40196" y="61311"/>
                    <a:pt x="39629" y="61278"/>
                    <a:pt x="39062" y="61245"/>
                  </a:cubicBezTo>
                  <a:lnTo>
                    <a:pt x="39062" y="61245"/>
                  </a:lnTo>
                  <a:cubicBezTo>
                    <a:pt x="39295" y="61545"/>
                    <a:pt x="39295" y="61545"/>
                    <a:pt x="40629" y="61645"/>
                  </a:cubicBezTo>
                  <a:cubicBezTo>
                    <a:pt x="40563" y="61845"/>
                    <a:pt x="40563" y="62079"/>
                    <a:pt x="40463" y="62245"/>
                  </a:cubicBezTo>
                  <a:cubicBezTo>
                    <a:pt x="40096" y="63079"/>
                    <a:pt x="39695" y="63880"/>
                    <a:pt x="39328" y="64680"/>
                  </a:cubicBezTo>
                  <a:cubicBezTo>
                    <a:pt x="38795" y="65848"/>
                    <a:pt x="37961" y="66582"/>
                    <a:pt x="36660" y="66782"/>
                  </a:cubicBezTo>
                  <a:cubicBezTo>
                    <a:pt x="35259" y="66982"/>
                    <a:pt x="33858" y="67182"/>
                    <a:pt x="32490" y="67382"/>
                  </a:cubicBezTo>
                  <a:cubicBezTo>
                    <a:pt x="32412" y="67394"/>
                    <a:pt x="32338" y="67397"/>
                    <a:pt x="32267" y="67397"/>
                  </a:cubicBezTo>
                  <a:cubicBezTo>
                    <a:pt x="32123" y="67397"/>
                    <a:pt x="31990" y="67382"/>
                    <a:pt x="31856" y="67382"/>
                  </a:cubicBezTo>
                  <a:cubicBezTo>
                    <a:pt x="31556" y="66782"/>
                    <a:pt x="32223" y="66548"/>
                    <a:pt x="32190" y="66081"/>
                  </a:cubicBezTo>
                  <a:cubicBezTo>
                    <a:pt x="32099" y="66028"/>
                    <a:pt x="32022" y="66006"/>
                    <a:pt x="31955" y="66006"/>
                  </a:cubicBezTo>
                  <a:cubicBezTo>
                    <a:pt x="31729" y="66006"/>
                    <a:pt x="31626" y="66260"/>
                    <a:pt x="31523" y="66415"/>
                  </a:cubicBezTo>
                  <a:cubicBezTo>
                    <a:pt x="31389" y="66649"/>
                    <a:pt x="31356" y="66949"/>
                    <a:pt x="31223" y="67282"/>
                  </a:cubicBezTo>
                  <a:cubicBezTo>
                    <a:pt x="30922" y="67249"/>
                    <a:pt x="30822" y="66982"/>
                    <a:pt x="30756" y="66715"/>
                  </a:cubicBezTo>
                  <a:cubicBezTo>
                    <a:pt x="30689" y="66415"/>
                    <a:pt x="30922" y="66015"/>
                    <a:pt x="31256" y="65881"/>
                  </a:cubicBezTo>
                  <a:cubicBezTo>
                    <a:pt x="31990" y="65614"/>
                    <a:pt x="32757" y="65314"/>
                    <a:pt x="33524" y="65081"/>
                  </a:cubicBezTo>
                  <a:cubicBezTo>
                    <a:pt x="34658" y="64747"/>
                    <a:pt x="35526" y="64113"/>
                    <a:pt x="35793" y="62879"/>
                  </a:cubicBezTo>
                  <a:cubicBezTo>
                    <a:pt x="36026" y="61845"/>
                    <a:pt x="36293" y="60811"/>
                    <a:pt x="36560" y="59777"/>
                  </a:cubicBezTo>
                  <a:cubicBezTo>
                    <a:pt x="36593" y="59577"/>
                    <a:pt x="36560" y="59343"/>
                    <a:pt x="36560" y="59010"/>
                  </a:cubicBezTo>
                  <a:cubicBezTo>
                    <a:pt x="36782" y="59010"/>
                    <a:pt x="36990" y="59025"/>
                    <a:pt x="37182" y="59025"/>
                  </a:cubicBezTo>
                  <a:cubicBezTo>
                    <a:pt x="37279" y="59025"/>
                    <a:pt x="37371" y="59021"/>
                    <a:pt x="37460" y="59010"/>
                  </a:cubicBezTo>
                  <a:cubicBezTo>
                    <a:pt x="38061" y="58976"/>
                    <a:pt x="38628" y="58976"/>
                    <a:pt x="39195" y="58910"/>
                  </a:cubicBezTo>
                  <a:cubicBezTo>
                    <a:pt x="39931" y="58825"/>
                    <a:pt x="40668" y="58547"/>
                    <a:pt x="41425" y="58547"/>
                  </a:cubicBezTo>
                  <a:close/>
                  <a:moveTo>
                    <a:pt x="3572" y="630"/>
                  </a:moveTo>
                  <a:cubicBezTo>
                    <a:pt x="3775" y="630"/>
                    <a:pt x="4003" y="666"/>
                    <a:pt x="4270" y="735"/>
                  </a:cubicBezTo>
                  <a:cubicBezTo>
                    <a:pt x="4837" y="868"/>
                    <a:pt x="5337" y="1168"/>
                    <a:pt x="5904" y="1335"/>
                  </a:cubicBezTo>
                  <a:cubicBezTo>
                    <a:pt x="6572" y="1569"/>
                    <a:pt x="7272" y="1902"/>
                    <a:pt x="7973" y="2002"/>
                  </a:cubicBezTo>
                  <a:cubicBezTo>
                    <a:pt x="9941" y="2269"/>
                    <a:pt x="11942" y="2436"/>
                    <a:pt x="13944" y="2669"/>
                  </a:cubicBezTo>
                  <a:cubicBezTo>
                    <a:pt x="15478" y="2836"/>
                    <a:pt x="17012" y="3036"/>
                    <a:pt x="18547" y="3236"/>
                  </a:cubicBezTo>
                  <a:cubicBezTo>
                    <a:pt x="19281" y="3337"/>
                    <a:pt x="19981" y="3503"/>
                    <a:pt x="20615" y="3904"/>
                  </a:cubicBezTo>
                  <a:cubicBezTo>
                    <a:pt x="20648" y="3970"/>
                    <a:pt x="20715" y="4004"/>
                    <a:pt x="20782" y="4004"/>
                  </a:cubicBezTo>
                  <a:cubicBezTo>
                    <a:pt x="21315" y="4070"/>
                    <a:pt x="21682" y="4237"/>
                    <a:pt x="21949" y="4738"/>
                  </a:cubicBezTo>
                  <a:cubicBezTo>
                    <a:pt x="22350" y="5471"/>
                    <a:pt x="22616" y="6205"/>
                    <a:pt x="22516" y="7039"/>
                  </a:cubicBezTo>
                  <a:cubicBezTo>
                    <a:pt x="22483" y="7406"/>
                    <a:pt x="22383" y="7773"/>
                    <a:pt x="22350" y="8173"/>
                  </a:cubicBezTo>
                  <a:cubicBezTo>
                    <a:pt x="22316" y="9808"/>
                    <a:pt x="22249" y="11442"/>
                    <a:pt x="22716" y="13043"/>
                  </a:cubicBezTo>
                  <a:cubicBezTo>
                    <a:pt x="23017" y="14144"/>
                    <a:pt x="23484" y="15112"/>
                    <a:pt x="24117" y="16046"/>
                  </a:cubicBezTo>
                  <a:cubicBezTo>
                    <a:pt x="25218" y="17580"/>
                    <a:pt x="26252" y="19115"/>
                    <a:pt x="27620" y="20415"/>
                  </a:cubicBezTo>
                  <a:cubicBezTo>
                    <a:pt x="28854" y="21616"/>
                    <a:pt x="30155" y="22717"/>
                    <a:pt x="31456" y="23851"/>
                  </a:cubicBezTo>
                  <a:cubicBezTo>
                    <a:pt x="31756" y="24118"/>
                    <a:pt x="31990" y="24452"/>
                    <a:pt x="32290" y="24752"/>
                  </a:cubicBezTo>
                  <a:cubicBezTo>
                    <a:pt x="33224" y="25686"/>
                    <a:pt x="39428" y="28288"/>
                    <a:pt x="41330" y="29022"/>
                  </a:cubicBezTo>
                  <a:cubicBezTo>
                    <a:pt x="41630" y="29122"/>
                    <a:pt x="42697" y="29489"/>
                    <a:pt x="42964" y="29589"/>
                  </a:cubicBezTo>
                  <a:cubicBezTo>
                    <a:pt x="43465" y="29722"/>
                    <a:pt x="43998" y="29989"/>
                    <a:pt x="44499" y="30156"/>
                  </a:cubicBezTo>
                  <a:cubicBezTo>
                    <a:pt x="44866" y="30256"/>
                    <a:pt x="46200" y="30823"/>
                    <a:pt x="46800" y="31023"/>
                  </a:cubicBezTo>
                  <a:cubicBezTo>
                    <a:pt x="49436" y="31924"/>
                    <a:pt x="51937" y="33091"/>
                    <a:pt x="54439" y="34292"/>
                  </a:cubicBezTo>
                  <a:cubicBezTo>
                    <a:pt x="55507" y="34792"/>
                    <a:pt x="56541" y="35359"/>
                    <a:pt x="57508" y="36093"/>
                  </a:cubicBezTo>
                  <a:cubicBezTo>
                    <a:pt x="59810" y="37761"/>
                    <a:pt x="61945" y="39629"/>
                    <a:pt x="63412" y="42131"/>
                  </a:cubicBezTo>
                  <a:cubicBezTo>
                    <a:pt x="64913" y="44633"/>
                    <a:pt x="65881" y="47268"/>
                    <a:pt x="65547" y="50270"/>
                  </a:cubicBezTo>
                  <a:cubicBezTo>
                    <a:pt x="65380" y="51938"/>
                    <a:pt x="64913" y="53539"/>
                    <a:pt x="64046" y="54974"/>
                  </a:cubicBezTo>
                  <a:cubicBezTo>
                    <a:pt x="63479" y="55908"/>
                    <a:pt x="62678" y="56608"/>
                    <a:pt x="61744" y="57409"/>
                  </a:cubicBezTo>
                  <a:cubicBezTo>
                    <a:pt x="61945" y="56975"/>
                    <a:pt x="62078" y="56675"/>
                    <a:pt x="62245" y="56441"/>
                  </a:cubicBezTo>
                  <a:cubicBezTo>
                    <a:pt x="62912" y="55340"/>
                    <a:pt x="62845" y="54240"/>
                    <a:pt x="62211" y="53206"/>
                  </a:cubicBezTo>
                  <a:cubicBezTo>
                    <a:pt x="61377" y="51771"/>
                    <a:pt x="60310" y="50604"/>
                    <a:pt x="58876" y="49736"/>
                  </a:cubicBezTo>
                  <a:cubicBezTo>
                    <a:pt x="58742" y="49670"/>
                    <a:pt x="58609" y="49603"/>
                    <a:pt x="58442" y="49570"/>
                  </a:cubicBezTo>
                  <a:cubicBezTo>
                    <a:pt x="57908" y="50070"/>
                    <a:pt x="57375" y="50604"/>
                    <a:pt x="57141" y="51338"/>
                  </a:cubicBezTo>
                  <a:cubicBezTo>
                    <a:pt x="56908" y="51905"/>
                    <a:pt x="56707" y="52472"/>
                    <a:pt x="56541" y="53039"/>
                  </a:cubicBezTo>
                  <a:cubicBezTo>
                    <a:pt x="56374" y="53606"/>
                    <a:pt x="56507" y="53806"/>
                    <a:pt x="56941" y="54173"/>
                  </a:cubicBezTo>
                  <a:cubicBezTo>
                    <a:pt x="57441" y="54607"/>
                    <a:pt x="58008" y="55007"/>
                    <a:pt x="58375" y="55574"/>
                  </a:cubicBezTo>
                  <a:cubicBezTo>
                    <a:pt x="59143" y="56708"/>
                    <a:pt x="59509" y="57942"/>
                    <a:pt x="58842" y="59310"/>
                  </a:cubicBezTo>
                  <a:cubicBezTo>
                    <a:pt x="58642" y="59677"/>
                    <a:pt x="58642" y="60144"/>
                    <a:pt x="58475" y="60544"/>
                  </a:cubicBezTo>
                  <a:cubicBezTo>
                    <a:pt x="57608" y="62679"/>
                    <a:pt x="56341" y="64514"/>
                    <a:pt x="54473" y="65881"/>
                  </a:cubicBezTo>
                  <a:cubicBezTo>
                    <a:pt x="54172" y="66081"/>
                    <a:pt x="53972" y="66348"/>
                    <a:pt x="53939" y="66715"/>
                  </a:cubicBezTo>
                  <a:cubicBezTo>
                    <a:pt x="53805" y="67549"/>
                    <a:pt x="53205" y="68016"/>
                    <a:pt x="52504" y="68216"/>
                  </a:cubicBezTo>
                  <a:cubicBezTo>
                    <a:pt x="51103" y="68617"/>
                    <a:pt x="49636" y="68817"/>
                    <a:pt x="48135" y="68850"/>
                  </a:cubicBezTo>
                  <a:cubicBezTo>
                    <a:pt x="48068" y="68850"/>
                    <a:pt x="48001" y="68817"/>
                    <a:pt x="47935" y="68817"/>
                  </a:cubicBezTo>
                  <a:cubicBezTo>
                    <a:pt x="47768" y="68316"/>
                    <a:pt x="47868" y="67816"/>
                    <a:pt x="48235" y="67616"/>
                  </a:cubicBezTo>
                  <a:cubicBezTo>
                    <a:pt x="48635" y="67416"/>
                    <a:pt x="49069" y="67316"/>
                    <a:pt x="49469" y="67182"/>
                  </a:cubicBezTo>
                  <a:cubicBezTo>
                    <a:pt x="49324" y="66982"/>
                    <a:pt x="49257" y="66901"/>
                    <a:pt x="49103" y="66901"/>
                  </a:cubicBezTo>
                  <a:cubicBezTo>
                    <a:pt x="48974" y="66901"/>
                    <a:pt x="48784" y="66958"/>
                    <a:pt x="48435" y="67049"/>
                  </a:cubicBezTo>
                  <a:cubicBezTo>
                    <a:pt x="47501" y="67282"/>
                    <a:pt x="47367" y="68016"/>
                    <a:pt x="47267" y="68783"/>
                  </a:cubicBezTo>
                  <a:lnTo>
                    <a:pt x="46967" y="68783"/>
                  </a:lnTo>
                  <a:cubicBezTo>
                    <a:pt x="46534" y="68750"/>
                    <a:pt x="46100" y="68617"/>
                    <a:pt x="45933" y="68150"/>
                  </a:cubicBezTo>
                  <a:cubicBezTo>
                    <a:pt x="45833" y="67783"/>
                    <a:pt x="46233" y="67182"/>
                    <a:pt x="46667" y="66982"/>
                  </a:cubicBezTo>
                  <a:cubicBezTo>
                    <a:pt x="47801" y="66582"/>
                    <a:pt x="48902" y="66215"/>
                    <a:pt x="50036" y="65815"/>
                  </a:cubicBezTo>
                  <a:cubicBezTo>
                    <a:pt x="50169" y="65781"/>
                    <a:pt x="50336" y="65681"/>
                    <a:pt x="50436" y="65581"/>
                  </a:cubicBezTo>
                  <a:cubicBezTo>
                    <a:pt x="51370" y="64647"/>
                    <a:pt x="51804" y="63480"/>
                    <a:pt x="51971" y="62212"/>
                  </a:cubicBezTo>
                  <a:cubicBezTo>
                    <a:pt x="52037" y="61812"/>
                    <a:pt x="51971" y="61378"/>
                    <a:pt x="51771" y="61011"/>
                  </a:cubicBezTo>
                  <a:cubicBezTo>
                    <a:pt x="51537" y="60678"/>
                    <a:pt x="51304" y="60411"/>
                    <a:pt x="50903" y="60211"/>
                  </a:cubicBezTo>
                  <a:cubicBezTo>
                    <a:pt x="50003" y="59710"/>
                    <a:pt x="49202" y="59076"/>
                    <a:pt x="48335" y="58576"/>
                  </a:cubicBezTo>
                  <a:cubicBezTo>
                    <a:pt x="46967" y="57809"/>
                    <a:pt x="45866" y="56775"/>
                    <a:pt x="44799" y="55707"/>
                  </a:cubicBezTo>
                  <a:cubicBezTo>
                    <a:pt x="43531" y="54440"/>
                    <a:pt x="42631" y="52972"/>
                    <a:pt x="42230" y="51204"/>
                  </a:cubicBezTo>
                  <a:cubicBezTo>
                    <a:pt x="42164" y="50971"/>
                    <a:pt x="42164" y="50704"/>
                    <a:pt x="42130" y="50370"/>
                  </a:cubicBezTo>
                  <a:cubicBezTo>
                    <a:pt x="42097" y="50303"/>
                    <a:pt x="41864" y="50137"/>
                    <a:pt x="41830" y="49937"/>
                  </a:cubicBezTo>
                  <a:cubicBezTo>
                    <a:pt x="41630" y="48702"/>
                    <a:pt x="40930" y="47568"/>
                    <a:pt x="41030" y="46234"/>
                  </a:cubicBezTo>
                  <a:cubicBezTo>
                    <a:pt x="41096" y="45600"/>
                    <a:pt x="40963" y="44966"/>
                    <a:pt x="40896" y="44333"/>
                  </a:cubicBezTo>
                  <a:cubicBezTo>
                    <a:pt x="40896" y="44132"/>
                    <a:pt x="40796" y="43899"/>
                    <a:pt x="40696" y="43699"/>
                  </a:cubicBezTo>
                  <a:cubicBezTo>
                    <a:pt x="40196" y="44566"/>
                    <a:pt x="40296" y="45500"/>
                    <a:pt x="40329" y="46434"/>
                  </a:cubicBezTo>
                  <a:cubicBezTo>
                    <a:pt x="40362" y="47335"/>
                    <a:pt x="40529" y="48269"/>
                    <a:pt x="40629" y="49236"/>
                  </a:cubicBezTo>
                  <a:cubicBezTo>
                    <a:pt x="40496" y="49169"/>
                    <a:pt x="40362" y="49136"/>
                    <a:pt x="40229" y="49069"/>
                  </a:cubicBezTo>
                  <a:cubicBezTo>
                    <a:pt x="39428" y="48669"/>
                    <a:pt x="38628" y="48302"/>
                    <a:pt x="37827" y="47902"/>
                  </a:cubicBezTo>
                  <a:cubicBezTo>
                    <a:pt x="36526" y="47201"/>
                    <a:pt x="35259" y="46467"/>
                    <a:pt x="33991" y="45734"/>
                  </a:cubicBezTo>
                  <a:cubicBezTo>
                    <a:pt x="33591" y="45500"/>
                    <a:pt x="33191" y="45333"/>
                    <a:pt x="32857" y="45066"/>
                  </a:cubicBezTo>
                  <a:cubicBezTo>
                    <a:pt x="30722" y="43332"/>
                    <a:pt x="28587" y="41597"/>
                    <a:pt x="26486" y="39796"/>
                  </a:cubicBezTo>
                  <a:cubicBezTo>
                    <a:pt x="25452" y="38895"/>
                    <a:pt x="24518" y="37861"/>
                    <a:pt x="23550" y="36894"/>
                  </a:cubicBezTo>
                  <a:cubicBezTo>
                    <a:pt x="23650" y="36627"/>
                    <a:pt x="23717" y="36394"/>
                    <a:pt x="23851" y="36193"/>
                  </a:cubicBezTo>
                  <a:cubicBezTo>
                    <a:pt x="24251" y="35593"/>
                    <a:pt x="24318" y="34959"/>
                    <a:pt x="24084" y="34259"/>
                  </a:cubicBezTo>
                  <a:cubicBezTo>
                    <a:pt x="24051" y="34159"/>
                    <a:pt x="24084" y="34025"/>
                    <a:pt x="24084" y="33925"/>
                  </a:cubicBezTo>
                  <a:cubicBezTo>
                    <a:pt x="24218" y="33058"/>
                    <a:pt x="24151" y="32224"/>
                    <a:pt x="23951" y="31390"/>
                  </a:cubicBezTo>
                  <a:cubicBezTo>
                    <a:pt x="23617" y="30089"/>
                    <a:pt x="23384" y="28755"/>
                    <a:pt x="23450" y="27387"/>
                  </a:cubicBezTo>
                  <a:cubicBezTo>
                    <a:pt x="23450" y="27254"/>
                    <a:pt x="23417" y="27087"/>
                    <a:pt x="23384" y="26887"/>
                  </a:cubicBezTo>
                  <a:cubicBezTo>
                    <a:pt x="23217" y="26987"/>
                    <a:pt x="23050" y="27020"/>
                    <a:pt x="23017" y="27120"/>
                  </a:cubicBezTo>
                  <a:cubicBezTo>
                    <a:pt x="22917" y="27354"/>
                    <a:pt x="22883" y="27621"/>
                    <a:pt x="22850" y="27887"/>
                  </a:cubicBezTo>
                  <a:cubicBezTo>
                    <a:pt x="22783" y="29288"/>
                    <a:pt x="23083" y="30689"/>
                    <a:pt x="23217" y="32090"/>
                  </a:cubicBezTo>
                  <a:cubicBezTo>
                    <a:pt x="23284" y="33125"/>
                    <a:pt x="23384" y="34159"/>
                    <a:pt x="23384" y="35193"/>
                  </a:cubicBezTo>
                  <a:cubicBezTo>
                    <a:pt x="23350" y="35893"/>
                    <a:pt x="22983" y="36494"/>
                    <a:pt x="22350" y="36861"/>
                  </a:cubicBezTo>
                  <a:cubicBezTo>
                    <a:pt x="21482" y="37328"/>
                    <a:pt x="20582" y="37761"/>
                    <a:pt x="19681" y="38195"/>
                  </a:cubicBezTo>
                  <a:cubicBezTo>
                    <a:pt x="18280" y="38929"/>
                    <a:pt x="16879" y="39629"/>
                    <a:pt x="15478" y="40363"/>
                  </a:cubicBezTo>
                  <a:cubicBezTo>
                    <a:pt x="14811" y="40763"/>
                    <a:pt x="14577" y="41197"/>
                    <a:pt x="14310" y="42264"/>
                  </a:cubicBezTo>
                  <a:cubicBezTo>
                    <a:pt x="14477" y="42098"/>
                    <a:pt x="14577" y="41998"/>
                    <a:pt x="14777" y="41864"/>
                  </a:cubicBezTo>
                  <a:cubicBezTo>
                    <a:pt x="14944" y="42465"/>
                    <a:pt x="15111" y="43065"/>
                    <a:pt x="15278" y="43665"/>
                  </a:cubicBezTo>
                  <a:cubicBezTo>
                    <a:pt x="15219" y="43675"/>
                    <a:pt x="15163" y="43680"/>
                    <a:pt x="15111" y="43680"/>
                  </a:cubicBezTo>
                  <a:cubicBezTo>
                    <a:pt x="14811" y="43680"/>
                    <a:pt x="14624" y="43521"/>
                    <a:pt x="14511" y="43265"/>
                  </a:cubicBezTo>
                  <a:cubicBezTo>
                    <a:pt x="14344" y="42932"/>
                    <a:pt x="14144" y="42565"/>
                    <a:pt x="14044" y="42198"/>
                  </a:cubicBezTo>
                  <a:cubicBezTo>
                    <a:pt x="13877" y="41597"/>
                    <a:pt x="13743" y="40997"/>
                    <a:pt x="13710" y="40363"/>
                  </a:cubicBezTo>
                  <a:cubicBezTo>
                    <a:pt x="13610" y="38929"/>
                    <a:pt x="14244" y="37828"/>
                    <a:pt x="15445" y="37061"/>
                  </a:cubicBezTo>
                  <a:cubicBezTo>
                    <a:pt x="15645" y="36927"/>
                    <a:pt x="15845" y="36827"/>
                    <a:pt x="16078" y="36727"/>
                  </a:cubicBezTo>
                  <a:cubicBezTo>
                    <a:pt x="16846" y="36360"/>
                    <a:pt x="17513" y="35826"/>
                    <a:pt x="18213" y="35393"/>
                  </a:cubicBezTo>
                  <a:cubicBezTo>
                    <a:pt x="19047" y="34926"/>
                    <a:pt x="19914" y="34592"/>
                    <a:pt x="20815" y="34192"/>
                  </a:cubicBezTo>
                  <a:cubicBezTo>
                    <a:pt x="20716" y="34083"/>
                    <a:pt x="20607" y="34047"/>
                    <a:pt x="20493" y="34047"/>
                  </a:cubicBezTo>
                  <a:cubicBezTo>
                    <a:pt x="20285" y="34047"/>
                    <a:pt x="20057" y="34163"/>
                    <a:pt x="19825" y="34163"/>
                  </a:cubicBezTo>
                  <a:cubicBezTo>
                    <a:pt x="19755" y="34163"/>
                    <a:pt x="19685" y="34152"/>
                    <a:pt x="19614" y="34125"/>
                  </a:cubicBezTo>
                  <a:cubicBezTo>
                    <a:pt x="19548" y="33692"/>
                    <a:pt x="19381" y="33258"/>
                    <a:pt x="19347" y="32791"/>
                  </a:cubicBezTo>
                  <a:cubicBezTo>
                    <a:pt x="19281" y="32090"/>
                    <a:pt x="19347" y="31423"/>
                    <a:pt x="19081" y="30723"/>
                  </a:cubicBezTo>
                  <a:cubicBezTo>
                    <a:pt x="18880" y="30289"/>
                    <a:pt x="18847" y="29722"/>
                    <a:pt x="18847" y="29222"/>
                  </a:cubicBezTo>
                  <a:cubicBezTo>
                    <a:pt x="18847" y="28521"/>
                    <a:pt x="18513" y="27887"/>
                    <a:pt x="18347" y="27220"/>
                  </a:cubicBezTo>
                  <a:cubicBezTo>
                    <a:pt x="18217" y="26745"/>
                    <a:pt x="17849" y="26493"/>
                    <a:pt x="17452" y="26493"/>
                  </a:cubicBezTo>
                  <a:cubicBezTo>
                    <a:pt x="17236" y="26493"/>
                    <a:pt x="17012" y="26567"/>
                    <a:pt x="16812" y="26720"/>
                  </a:cubicBezTo>
                  <a:cubicBezTo>
                    <a:pt x="16645" y="26853"/>
                    <a:pt x="16479" y="27020"/>
                    <a:pt x="16245" y="27220"/>
                  </a:cubicBezTo>
                  <a:cubicBezTo>
                    <a:pt x="16112" y="26286"/>
                    <a:pt x="15978" y="25419"/>
                    <a:pt x="15878" y="24585"/>
                  </a:cubicBezTo>
                  <a:cubicBezTo>
                    <a:pt x="15711" y="23551"/>
                    <a:pt x="15545" y="22484"/>
                    <a:pt x="15411" y="21450"/>
                  </a:cubicBezTo>
                  <a:cubicBezTo>
                    <a:pt x="15311" y="20749"/>
                    <a:pt x="15211" y="20049"/>
                    <a:pt x="15144" y="19348"/>
                  </a:cubicBezTo>
                  <a:cubicBezTo>
                    <a:pt x="15044" y="18047"/>
                    <a:pt x="14944" y="16746"/>
                    <a:pt x="14878" y="15445"/>
                  </a:cubicBezTo>
                  <a:cubicBezTo>
                    <a:pt x="14844" y="14244"/>
                    <a:pt x="14844" y="13077"/>
                    <a:pt x="14878" y="11876"/>
                  </a:cubicBezTo>
                  <a:cubicBezTo>
                    <a:pt x="14878" y="11409"/>
                    <a:pt x="14944" y="10909"/>
                    <a:pt x="15044" y="10442"/>
                  </a:cubicBezTo>
                  <a:cubicBezTo>
                    <a:pt x="15044" y="10308"/>
                    <a:pt x="15244" y="10175"/>
                    <a:pt x="15411" y="10075"/>
                  </a:cubicBezTo>
                  <a:cubicBezTo>
                    <a:pt x="15745" y="9908"/>
                    <a:pt x="16112" y="9774"/>
                    <a:pt x="16479" y="9608"/>
                  </a:cubicBezTo>
                  <a:cubicBezTo>
                    <a:pt x="16746" y="9474"/>
                    <a:pt x="17046" y="9274"/>
                    <a:pt x="17146" y="8840"/>
                  </a:cubicBezTo>
                  <a:lnTo>
                    <a:pt x="17146" y="8840"/>
                  </a:lnTo>
                  <a:cubicBezTo>
                    <a:pt x="16979" y="8874"/>
                    <a:pt x="16879" y="8874"/>
                    <a:pt x="16812" y="8907"/>
                  </a:cubicBezTo>
                  <a:cubicBezTo>
                    <a:pt x="16612" y="9041"/>
                    <a:pt x="16379" y="9141"/>
                    <a:pt x="16178" y="9241"/>
                  </a:cubicBezTo>
                  <a:cubicBezTo>
                    <a:pt x="15581" y="9528"/>
                    <a:pt x="15001" y="9763"/>
                    <a:pt x="14351" y="9763"/>
                  </a:cubicBezTo>
                  <a:cubicBezTo>
                    <a:pt x="14095" y="9763"/>
                    <a:pt x="13827" y="9726"/>
                    <a:pt x="13543" y="9641"/>
                  </a:cubicBezTo>
                  <a:cubicBezTo>
                    <a:pt x="12242" y="9241"/>
                    <a:pt x="10941" y="8941"/>
                    <a:pt x="9707" y="8373"/>
                  </a:cubicBezTo>
                  <a:cubicBezTo>
                    <a:pt x="9474" y="8273"/>
                    <a:pt x="9240" y="8140"/>
                    <a:pt x="9007" y="8040"/>
                  </a:cubicBezTo>
                  <a:cubicBezTo>
                    <a:pt x="9040" y="8007"/>
                    <a:pt x="9040" y="7973"/>
                    <a:pt x="9040" y="7906"/>
                  </a:cubicBezTo>
                  <a:cubicBezTo>
                    <a:pt x="8840" y="7840"/>
                    <a:pt x="8840" y="7506"/>
                    <a:pt x="9107" y="7506"/>
                  </a:cubicBezTo>
                  <a:cubicBezTo>
                    <a:pt x="9470" y="7506"/>
                    <a:pt x="9838" y="7508"/>
                    <a:pt x="10209" y="7508"/>
                  </a:cubicBezTo>
                  <a:cubicBezTo>
                    <a:pt x="11509" y="7508"/>
                    <a:pt x="12846" y="7488"/>
                    <a:pt x="14144" y="7306"/>
                  </a:cubicBezTo>
                  <a:cubicBezTo>
                    <a:pt x="14577" y="7206"/>
                    <a:pt x="15044" y="7073"/>
                    <a:pt x="15445" y="6939"/>
                  </a:cubicBezTo>
                  <a:cubicBezTo>
                    <a:pt x="15912" y="6772"/>
                    <a:pt x="16412" y="6539"/>
                    <a:pt x="16946" y="6439"/>
                  </a:cubicBezTo>
                  <a:cubicBezTo>
                    <a:pt x="17213" y="6239"/>
                    <a:pt x="17446" y="6038"/>
                    <a:pt x="17613" y="5805"/>
                  </a:cubicBezTo>
                  <a:cubicBezTo>
                    <a:pt x="17446" y="5805"/>
                    <a:pt x="17279" y="5805"/>
                    <a:pt x="17112" y="5838"/>
                  </a:cubicBezTo>
                  <a:cubicBezTo>
                    <a:pt x="16779" y="5938"/>
                    <a:pt x="16479" y="6072"/>
                    <a:pt x="16178" y="6172"/>
                  </a:cubicBezTo>
                  <a:cubicBezTo>
                    <a:pt x="15711" y="6339"/>
                    <a:pt x="15244" y="6472"/>
                    <a:pt x="14744" y="6539"/>
                  </a:cubicBezTo>
                  <a:cubicBezTo>
                    <a:pt x="14077" y="6672"/>
                    <a:pt x="13410" y="6739"/>
                    <a:pt x="12709" y="6739"/>
                  </a:cubicBezTo>
                  <a:cubicBezTo>
                    <a:pt x="11342" y="6772"/>
                    <a:pt x="10007" y="6872"/>
                    <a:pt x="8640" y="6872"/>
                  </a:cubicBezTo>
                  <a:cubicBezTo>
                    <a:pt x="8572" y="6875"/>
                    <a:pt x="8504" y="6876"/>
                    <a:pt x="8436" y="6876"/>
                  </a:cubicBezTo>
                  <a:cubicBezTo>
                    <a:pt x="7445" y="6876"/>
                    <a:pt x="6508" y="6651"/>
                    <a:pt x="5571" y="6339"/>
                  </a:cubicBezTo>
                  <a:cubicBezTo>
                    <a:pt x="4970" y="6172"/>
                    <a:pt x="4370" y="5972"/>
                    <a:pt x="3770" y="5738"/>
                  </a:cubicBezTo>
                  <a:cubicBezTo>
                    <a:pt x="3169" y="5505"/>
                    <a:pt x="2602" y="5238"/>
                    <a:pt x="2235" y="4604"/>
                  </a:cubicBezTo>
                  <a:cubicBezTo>
                    <a:pt x="2145" y="4400"/>
                    <a:pt x="1961" y="4335"/>
                    <a:pt x="1759" y="4335"/>
                  </a:cubicBezTo>
                  <a:cubicBezTo>
                    <a:pt x="1664" y="4335"/>
                    <a:pt x="1564" y="4349"/>
                    <a:pt x="1468" y="4371"/>
                  </a:cubicBezTo>
                  <a:cubicBezTo>
                    <a:pt x="1234" y="4437"/>
                    <a:pt x="1034" y="4504"/>
                    <a:pt x="767" y="4604"/>
                  </a:cubicBezTo>
                  <a:cubicBezTo>
                    <a:pt x="834" y="3570"/>
                    <a:pt x="1335" y="2870"/>
                    <a:pt x="1835" y="2102"/>
                  </a:cubicBezTo>
                  <a:cubicBezTo>
                    <a:pt x="1935" y="1936"/>
                    <a:pt x="2102" y="1769"/>
                    <a:pt x="2202" y="1569"/>
                  </a:cubicBezTo>
                  <a:cubicBezTo>
                    <a:pt x="2623" y="925"/>
                    <a:pt x="2988" y="630"/>
                    <a:pt x="3572" y="630"/>
                  </a:cubicBezTo>
                  <a:close/>
                  <a:moveTo>
                    <a:pt x="3836" y="1"/>
                  </a:moveTo>
                  <a:cubicBezTo>
                    <a:pt x="3336" y="1"/>
                    <a:pt x="2736" y="1"/>
                    <a:pt x="2369" y="434"/>
                  </a:cubicBezTo>
                  <a:cubicBezTo>
                    <a:pt x="1835" y="1068"/>
                    <a:pt x="1301" y="1702"/>
                    <a:pt x="834" y="2403"/>
                  </a:cubicBezTo>
                  <a:cubicBezTo>
                    <a:pt x="534" y="2903"/>
                    <a:pt x="300" y="3470"/>
                    <a:pt x="167" y="4070"/>
                  </a:cubicBezTo>
                  <a:cubicBezTo>
                    <a:pt x="0" y="4671"/>
                    <a:pt x="367" y="5104"/>
                    <a:pt x="968" y="5238"/>
                  </a:cubicBezTo>
                  <a:cubicBezTo>
                    <a:pt x="1012" y="5244"/>
                    <a:pt x="1058" y="5247"/>
                    <a:pt x="1105" y="5247"/>
                  </a:cubicBezTo>
                  <a:cubicBezTo>
                    <a:pt x="1302" y="5247"/>
                    <a:pt x="1513" y="5198"/>
                    <a:pt x="1701" y="5171"/>
                  </a:cubicBezTo>
                  <a:cubicBezTo>
                    <a:pt x="1968" y="5371"/>
                    <a:pt x="2168" y="5605"/>
                    <a:pt x="2435" y="5772"/>
                  </a:cubicBezTo>
                  <a:cubicBezTo>
                    <a:pt x="3269" y="6372"/>
                    <a:pt x="4203" y="6739"/>
                    <a:pt x="5204" y="6972"/>
                  </a:cubicBezTo>
                  <a:cubicBezTo>
                    <a:pt x="5771" y="7139"/>
                    <a:pt x="6338" y="7306"/>
                    <a:pt x="6838" y="7540"/>
                  </a:cubicBezTo>
                  <a:cubicBezTo>
                    <a:pt x="7606" y="7873"/>
                    <a:pt x="8340" y="8307"/>
                    <a:pt x="9107" y="8640"/>
                  </a:cubicBezTo>
                  <a:cubicBezTo>
                    <a:pt x="10007" y="9074"/>
                    <a:pt x="10941" y="9474"/>
                    <a:pt x="11875" y="9774"/>
                  </a:cubicBezTo>
                  <a:cubicBezTo>
                    <a:pt x="12643" y="10041"/>
                    <a:pt x="13443" y="10175"/>
                    <a:pt x="14244" y="10342"/>
                  </a:cubicBezTo>
                  <a:cubicBezTo>
                    <a:pt x="14177" y="12410"/>
                    <a:pt x="14077" y="14411"/>
                    <a:pt x="14010" y="16413"/>
                  </a:cubicBezTo>
                  <a:cubicBezTo>
                    <a:pt x="13977" y="17113"/>
                    <a:pt x="14044" y="17814"/>
                    <a:pt x="14110" y="18514"/>
                  </a:cubicBezTo>
                  <a:cubicBezTo>
                    <a:pt x="14177" y="19481"/>
                    <a:pt x="14210" y="20449"/>
                    <a:pt x="14310" y="21416"/>
                  </a:cubicBezTo>
                  <a:cubicBezTo>
                    <a:pt x="14644" y="24151"/>
                    <a:pt x="15044" y="26887"/>
                    <a:pt x="15378" y="29622"/>
                  </a:cubicBezTo>
                  <a:cubicBezTo>
                    <a:pt x="15411" y="29789"/>
                    <a:pt x="15378" y="29956"/>
                    <a:pt x="15345" y="30122"/>
                  </a:cubicBezTo>
                  <a:cubicBezTo>
                    <a:pt x="15078" y="31190"/>
                    <a:pt x="14844" y="32291"/>
                    <a:pt x="14611" y="33391"/>
                  </a:cubicBezTo>
                  <a:cubicBezTo>
                    <a:pt x="14544" y="33625"/>
                    <a:pt x="14577" y="33925"/>
                    <a:pt x="14511" y="34159"/>
                  </a:cubicBezTo>
                  <a:cubicBezTo>
                    <a:pt x="14344" y="34792"/>
                    <a:pt x="14210" y="34892"/>
                    <a:pt x="13543" y="34959"/>
                  </a:cubicBezTo>
                  <a:cubicBezTo>
                    <a:pt x="12876" y="35026"/>
                    <a:pt x="12142" y="35093"/>
                    <a:pt x="11475" y="35226"/>
                  </a:cubicBezTo>
                  <a:cubicBezTo>
                    <a:pt x="11008" y="35326"/>
                    <a:pt x="10341" y="35193"/>
                    <a:pt x="10274" y="35960"/>
                  </a:cubicBezTo>
                  <a:cubicBezTo>
                    <a:pt x="10241" y="35993"/>
                    <a:pt x="10074" y="36027"/>
                    <a:pt x="10007" y="36093"/>
                  </a:cubicBezTo>
                  <a:cubicBezTo>
                    <a:pt x="9807" y="36227"/>
                    <a:pt x="9574" y="36327"/>
                    <a:pt x="9474" y="36527"/>
                  </a:cubicBezTo>
                  <a:cubicBezTo>
                    <a:pt x="9140" y="37061"/>
                    <a:pt x="8807" y="37628"/>
                    <a:pt x="8640" y="38228"/>
                  </a:cubicBezTo>
                  <a:cubicBezTo>
                    <a:pt x="8373" y="39062"/>
                    <a:pt x="8340" y="39929"/>
                    <a:pt x="8873" y="40730"/>
                  </a:cubicBezTo>
                  <a:cubicBezTo>
                    <a:pt x="9173" y="41197"/>
                    <a:pt x="9574" y="41397"/>
                    <a:pt x="10074" y="41430"/>
                  </a:cubicBezTo>
                  <a:cubicBezTo>
                    <a:pt x="10180" y="41438"/>
                    <a:pt x="10282" y="41443"/>
                    <a:pt x="10382" y="41443"/>
                  </a:cubicBezTo>
                  <a:cubicBezTo>
                    <a:pt x="10754" y="41443"/>
                    <a:pt x="11086" y="41365"/>
                    <a:pt x="11375" y="40997"/>
                  </a:cubicBezTo>
                  <a:cubicBezTo>
                    <a:pt x="11809" y="40396"/>
                    <a:pt x="12142" y="39796"/>
                    <a:pt x="12309" y="39029"/>
                  </a:cubicBezTo>
                  <a:cubicBezTo>
                    <a:pt x="12543" y="38962"/>
                    <a:pt x="12776" y="38862"/>
                    <a:pt x="13110" y="38729"/>
                  </a:cubicBezTo>
                  <a:lnTo>
                    <a:pt x="13110" y="38729"/>
                  </a:lnTo>
                  <a:cubicBezTo>
                    <a:pt x="13010" y="39229"/>
                    <a:pt x="12809" y="39629"/>
                    <a:pt x="12843" y="40029"/>
                  </a:cubicBezTo>
                  <a:cubicBezTo>
                    <a:pt x="12909" y="41064"/>
                    <a:pt x="13043" y="42131"/>
                    <a:pt x="13577" y="43098"/>
                  </a:cubicBezTo>
                  <a:cubicBezTo>
                    <a:pt x="14010" y="43873"/>
                    <a:pt x="14588" y="44273"/>
                    <a:pt x="15442" y="44273"/>
                  </a:cubicBezTo>
                  <a:cubicBezTo>
                    <a:pt x="15508" y="44273"/>
                    <a:pt x="15576" y="44271"/>
                    <a:pt x="15645" y="44266"/>
                  </a:cubicBezTo>
                  <a:cubicBezTo>
                    <a:pt x="16645" y="44199"/>
                    <a:pt x="17746" y="43499"/>
                    <a:pt x="17112" y="42131"/>
                  </a:cubicBezTo>
                  <a:cubicBezTo>
                    <a:pt x="17046" y="41998"/>
                    <a:pt x="17079" y="41764"/>
                    <a:pt x="17079" y="41597"/>
                  </a:cubicBezTo>
                  <a:cubicBezTo>
                    <a:pt x="17046" y="41264"/>
                    <a:pt x="17146" y="40930"/>
                    <a:pt x="16812" y="40697"/>
                  </a:cubicBezTo>
                  <a:cubicBezTo>
                    <a:pt x="16512" y="41330"/>
                    <a:pt x="16445" y="41664"/>
                    <a:pt x="16545" y="42331"/>
                  </a:cubicBezTo>
                  <a:cubicBezTo>
                    <a:pt x="16612" y="42698"/>
                    <a:pt x="16579" y="43065"/>
                    <a:pt x="16312" y="43332"/>
                  </a:cubicBezTo>
                  <a:cubicBezTo>
                    <a:pt x="16184" y="43485"/>
                    <a:pt x="16037" y="43599"/>
                    <a:pt x="15855" y="43599"/>
                  </a:cubicBezTo>
                  <a:cubicBezTo>
                    <a:pt x="15799" y="43599"/>
                    <a:pt x="15741" y="43589"/>
                    <a:pt x="15678" y="43565"/>
                  </a:cubicBezTo>
                  <a:cubicBezTo>
                    <a:pt x="15478" y="42865"/>
                    <a:pt x="15311" y="42198"/>
                    <a:pt x="15111" y="41430"/>
                  </a:cubicBezTo>
                  <a:cubicBezTo>
                    <a:pt x="15912" y="40763"/>
                    <a:pt x="16912" y="40230"/>
                    <a:pt x="17980" y="39763"/>
                  </a:cubicBezTo>
                  <a:cubicBezTo>
                    <a:pt x="18380" y="40530"/>
                    <a:pt x="18780" y="41230"/>
                    <a:pt x="19081" y="41964"/>
                  </a:cubicBezTo>
                  <a:cubicBezTo>
                    <a:pt x="19714" y="43399"/>
                    <a:pt x="20648" y="44633"/>
                    <a:pt x="21682" y="45800"/>
                  </a:cubicBezTo>
                  <a:cubicBezTo>
                    <a:pt x="22883" y="47168"/>
                    <a:pt x="24184" y="48469"/>
                    <a:pt x="25518" y="49736"/>
                  </a:cubicBezTo>
                  <a:cubicBezTo>
                    <a:pt x="27487" y="51571"/>
                    <a:pt x="29855" y="52772"/>
                    <a:pt x="32090" y="54173"/>
                  </a:cubicBezTo>
                  <a:cubicBezTo>
                    <a:pt x="32690" y="54573"/>
                    <a:pt x="33424" y="54807"/>
                    <a:pt x="34091" y="55140"/>
                  </a:cubicBezTo>
                  <a:cubicBezTo>
                    <a:pt x="34191" y="55174"/>
                    <a:pt x="34258" y="55274"/>
                    <a:pt x="34392" y="55407"/>
                  </a:cubicBezTo>
                  <a:cubicBezTo>
                    <a:pt x="34036" y="55407"/>
                    <a:pt x="33710" y="55377"/>
                    <a:pt x="33413" y="55377"/>
                  </a:cubicBezTo>
                  <a:cubicBezTo>
                    <a:pt x="33265" y="55377"/>
                    <a:pt x="33124" y="55385"/>
                    <a:pt x="32991" y="55407"/>
                  </a:cubicBezTo>
                  <a:cubicBezTo>
                    <a:pt x="31289" y="55641"/>
                    <a:pt x="29588" y="56008"/>
                    <a:pt x="27887" y="56074"/>
                  </a:cubicBezTo>
                  <a:cubicBezTo>
                    <a:pt x="27653" y="56074"/>
                    <a:pt x="27453" y="56141"/>
                    <a:pt x="27220" y="56174"/>
                  </a:cubicBezTo>
                  <a:cubicBezTo>
                    <a:pt x="25652" y="56508"/>
                    <a:pt x="24051" y="56908"/>
                    <a:pt x="22516" y="57375"/>
                  </a:cubicBezTo>
                  <a:cubicBezTo>
                    <a:pt x="20381" y="58009"/>
                    <a:pt x="18280" y="58643"/>
                    <a:pt x="16245" y="59477"/>
                  </a:cubicBezTo>
                  <a:cubicBezTo>
                    <a:pt x="14777" y="60111"/>
                    <a:pt x="13343" y="60844"/>
                    <a:pt x="12142" y="61945"/>
                  </a:cubicBezTo>
                  <a:cubicBezTo>
                    <a:pt x="11675" y="62345"/>
                    <a:pt x="11575" y="62846"/>
                    <a:pt x="11642" y="63380"/>
                  </a:cubicBezTo>
                  <a:cubicBezTo>
                    <a:pt x="11675" y="63680"/>
                    <a:pt x="11809" y="63947"/>
                    <a:pt x="12209" y="64047"/>
                  </a:cubicBezTo>
                  <a:cubicBezTo>
                    <a:pt x="12509" y="64130"/>
                    <a:pt x="12801" y="64180"/>
                    <a:pt x="13093" y="64180"/>
                  </a:cubicBezTo>
                  <a:cubicBezTo>
                    <a:pt x="13385" y="64180"/>
                    <a:pt x="13677" y="64130"/>
                    <a:pt x="13977" y="64013"/>
                  </a:cubicBezTo>
                  <a:cubicBezTo>
                    <a:pt x="14411" y="63813"/>
                    <a:pt x="14844" y="63580"/>
                    <a:pt x="15278" y="63413"/>
                  </a:cubicBezTo>
                  <a:cubicBezTo>
                    <a:pt x="16545" y="62979"/>
                    <a:pt x="17813" y="62579"/>
                    <a:pt x="19081" y="62179"/>
                  </a:cubicBezTo>
                  <a:cubicBezTo>
                    <a:pt x="19214" y="62129"/>
                    <a:pt x="19356" y="62120"/>
                    <a:pt x="19502" y="62120"/>
                  </a:cubicBezTo>
                  <a:cubicBezTo>
                    <a:pt x="19575" y="62120"/>
                    <a:pt x="19649" y="62122"/>
                    <a:pt x="19723" y="62122"/>
                  </a:cubicBezTo>
                  <a:cubicBezTo>
                    <a:pt x="19798" y="62122"/>
                    <a:pt x="19873" y="62120"/>
                    <a:pt x="19948" y="62112"/>
                  </a:cubicBezTo>
                  <a:cubicBezTo>
                    <a:pt x="20027" y="62103"/>
                    <a:pt x="20106" y="62100"/>
                    <a:pt x="20186" y="62100"/>
                  </a:cubicBezTo>
                  <a:cubicBezTo>
                    <a:pt x="20548" y="62100"/>
                    <a:pt x="20920" y="62173"/>
                    <a:pt x="21295" y="62173"/>
                  </a:cubicBezTo>
                  <a:cubicBezTo>
                    <a:pt x="21468" y="62173"/>
                    <a:pt x="21642" y="62158"/>
                    <a:pt x="21816" y="62112"/>
                  </a:cubicBezTo>
                  <a:cubicBezTo>
                    <a:pt x="22583" y="61912"/>
                    <a:pt x="23384" y="61812"/>
                    <a:pt x="24184" y="61778"/>
                  </a:cubicBezTo>
                  <a:cubicBezTo>
                    <a:pt x="24533" y="61761"/>
                    <a:pt x="24882" y="61752"/>
                    <a:pt x="25233" y="61752"/>
                  </a:cubicBezTo>
                  <a:cubicBezTo>
                    <a:pt x="26860" y="61752"/>
                    <a:pt x="28502" y="61932"/>
                    <a:pt x="30122" y="62179"/>
                  </a:cubicBezTo>
                  <a:cubicBezTo>
                    <a:pt x="31089" y="62312"/>
                    <a:pt x="32057" y="62512"/>
                    <a:pt x="33057" y="62646"/>
                  </a:cubicBezTo>
                  <a:cubicBezTo>
                    <a:pt x="33173" y="62660"/>
                    <a:pt x="33265" y="62670"/>
                    <a:pt x="33341" y="62670"/>
                  </a:cubicBezTo>
                  <a:cubicBezTo>
                    <a:pt x="33619" y="62670"/>
                    <a:pt x="33696" y="62542"/>
                    <a:pt x="33958" y="62045"/>
                  </a:cubicBezTo>
                  <a:cubicBezTo>
                    <a:pt x="32824" y="61812"/>
                    <a:pt x="31723" y="61512"/>
                    <a:pt x="30589" y="61345"/>
                  </a:cubicBezTo>
                  <a:cubicBezTo>
                    <a:pt x="29421" y="61145"/>
                    <a:pt x="28220" y="61111"/>
                    <a:pt x="27053" y="60978"/>
                  </a:cubicBezTo>
                  <a:cubicBezTo>
                    <a:pt x="26377" y="60919"/>
                    <a:pt x="25706" y="60892"/>
                    <a:pt x="25038" y="60892"/>
                  </a:cubicBezTo>
                  <a:cubicBezTo>
                    <a:pt x="23033" y="60892"/>
                    <a:pt x="21057" y="61136"/>
                    <a:pt x="19081" y="61512"/>
                  </a:cubicBezTo>
                  <a:cubicBezTo>
                    <a:pt x="17413" y="61845"/>
                    <a:pt x="15812" y="62446"/>
                    <a:pt x="14277" y="63113"/>
                  </a:cubicBezTo>
                  <a:cubicBezTo>
                    <a:pt x="13743" y="63380"/>
                    <a:pt x="13143" y="63480"/>
                    <a:pt x="12576" y="63580"/>
                  </a:cubicBezTo>
                  <a:cubicBezTo>
                    <a:pt x="12558" y="63584"/>
                    <a:pt x="12539" y="63586"/>
                    <a:pt x="12519" y="63586"/>
                  </a:cubicBezTo>
                  <a:cubicBezTo>
                    <a:pt x="12397" y="63586"/>
                    <a:pt x="12253" y="63504"/>
                    <a:pt x="12109" y="63446"/>
                  </a:cubicBezTo>
                  <a:cubicBezTo>
                    <a:pt x="12076" y="63013"/>
                    <a:pt x="12276" y="62746"/>
                    <a:pt x="12543" y="62512"/>
                  </a:cubicBezTo>
                  <a:cubicBezTo>
                    <a:pt x="13310" y="61812"/>
                    <a:pt x="14144" y="61311"/>
                    <a:pt x="15078" y="60811"/>
                  </a:cubicBezTo>
                  <a:cubicBezTo>
                    <a:pt x="16712" y="59944"/>
                    <a:pt x="18480" y="59310"/>
                    <a:pt x="20248" y="58743"/>
                  </a:cubicBezTo>
                  <a:cubicBezTo>
                    <a:pt x="22350" y="58109"/>
                    <a:pt x="24451" y="57442"/>
                    <a:pt x="26619" y="57008"/>
                  </a:cubicBezTo>
                  <a:cubicBezTo>
                    <a:pt x="27520" y="56842"/>
                    <a:pt x="28421" y="56675"/>
                    <a:pt x="29355" y="56675"/>
                  </a:cubicBezTo>
                  <a:cubicBezTo>
                    <a:pt x="29588" y="56675"/>
                    <a:pt x="29822" y="56608"/>
                    <a:pt x="30055" y="56575"/>
                  </a:cubicBezTo>
                  <a:cubicBezTo>
                    <a:pt x="31189" y="56408"/>
                    <a:pt x="32290" y="56208"/>
                    <a:pt x="33424" y="56074"/>
                  </a:cubicBezTo>
                  <a:cubicBezTo>
                    <a:pt x="33529" y="56057"/>
                    <a:pt x="33631" y="56048"/>
                    <a:pt x="33731" y="56048"/>
                  </a:cubicBezTo>
                  <a:cubicBezTo>
                    <a:pt x="34201" y="56048"/>
                    <a:pt x="34599" y="56257"/>
                    <a:pt x="34792" y="56808"/>
                  </a:cubicBezTo>
                  <a:cubicBezTo>
                    <a:pt x="34859" y="57008"/>
                    <a:pt x="34992" y="57242"/>
                    <a:pt x="35125" y="57375"/>
                  </a:cubicBezTo>
                  <a:cubicBezTo>
                    <a:pt x="35793" y="58009"/>
                    <a:pt x="35826" y="58810"/>
                    <a:pt x="35659" y="59610"/>
                  </a:cubicBezTo>
                  <a:cubicBezTo>
                    <a:pt x="35459" y="60644"/>
                    <a:pt x="35192" y="61678"/>
                    <a:pt x="34925" y="62712"/>
                  </a:cubicBezTo>
                  <a:cubicBezTo>
                    <a:pt x="34658" y="63646"/>
                    <a:pt x="33991" y="64213"/>
                    <a:pt x="33091" y="64514"/>
                  </a:cubicBezTo>
                  <a:cubicBezTo>
                    <a:pt x="32357" y="64781"/>
                    <a:pt x="31623" y="65081"/>
                    <a:pt x="30922" y="65414"/>
                  </a:cubicBezTo>
                  <a:cubicBezTo>
                    <a:pt x="30155" y="65781"/>
                    <a:pt x="29955" y="66515"/>
                    <a:pt x="30455" y="67182"/>
                  </a:cubicBezTo>
                  <a:cubicBezTo>
                    <a:pt x="30689" y="67482"/>
                    <a:pt x="30989" y="67783"/>
                    <a:pt x="31289" y="67849"/>
                  </a:cubicBezTo>
                  <a:cubicBezTo>
                    <a:pt x="31773" y="67970"/>
                    <a:pt x="32274" y="68056"/>
                    <a:pt x="32754" y="68056"/>
                  </a:cubicBezTo>
                  <a:cubicBezTo>
                    <a:pt x="32937" y="68056"/>
                    <a:pt x="33116" y="68044"/>
                    <a:pt x="33291" y="68016"/>
                  </a:cubicBezTo>
                  <a:cubicBezTo>
                    <a:pt x="34658" y="67816"/>
                    <a:pt x="35993" y="67482"/>
                    <a:pt x="37327" y="67216"/>
                  </a:cubicBezTo>
                  <a:cubicBezTo>
                    <a:pt x="38294" y="66982"/>
                    <a:pt x="39062" y="66515"/>
                    <a:pt x="39562" y="65648"/>
                  </a:cubicBezTo>
                  <a:cubicBezTo>
                    <a:pt x="39829" y="65114"/>
                    <a:pt x="40129" y="64647"/>
                    <a:pt x="40463" y="64080"/>
                  </a:cubicBezTo>
                  <a:cubicBezTo>
                    <a:pt x="40863" y="64213"/>
                    <a:pt x="41230" y="64380"/>
                    <a:pt x="41630" y="64480"/>
                  </a:cubicBezTo>
                  <a:cubicBezTo>
                    <a:pt x="43164" y="64881"/>
                    <a:pt x="44732" y="64881"/>
                    <a:pt x="46300" y="64981"/>
                  </a:cubicBezTo>
                  <a:cubicBezTo>
                    <a:pt x="46349" y="64990"/>
                    <a:pt x="46398" y="64994"/>
                    <a:pt x="46447" y="64994"/>
                  </a:cubicBezTo>
                  <a:cubicBezTo>
                    <a:pt x="46564" y="64994"/>
                    <a:pt x="46682" y="64971"/>
                    <a:pt x="46800" y="64947"/>
                  </a:cubicBezTo>
                  <a:cubicBezTo>
                    <a:pt x="47868" y="64847"/>
                    <a:pt x="48902" y="64714"/>
                    <a:pt x="50003" y="64580"/>
                  </a:cubicBezTo>
                  <a:lnTo>
                    <a:pt x="50003" y="64580"/>
                  </a:lnTo>
                  <a:cubicBezTo>
                    <a:pt x="49769" y="65214"/>
                    <a:pt x="49235" y="65381"/>
                    <a:pt x="48735" y="65548"/>
                  </a:cubicBezTo>
                  <a:cubicBezTo>
                    <a:pt x="47935" y="65915"/>
                    <a:pt x="47067" y="66215"/>
                    <a:pt x="46267" y="66548"/>
                  </a:cubicBezTo>
                  <a:cubicBezTo>
                    <a:pt x="45366" y="66915"/>
                    <a:pt x="45099" y="68083"/>
                    <a:pt x="45766" y="68783"/>
                  </a:cubicBezTo>
                  <a:cubicBezTo>
                    <a:pt x="46167" y="69184"/>
                    <a:pt x="46667" y="69451"/>
                    <a:pt x="47234" y="69517"/>
                  </a:cubicBezTo>
                  <a:cubicBezTo>
                    <a:pt x="47612" y="69556"/>
                    <a:pt x="47988" y="69574"/>
                    <a:pt x="48362" y="69574"/>
                  </a:cubicBezTo>
                  <a:cubicBezTo>
                    <a:pt x="49901" y="69574"/>
                    <a:pt x="51409" y="69279"/>
                    <a:pt x="52938" y="68984"/>
                  </a:cubicBezTo>
                  <a:cubicBezTo>
                    <a:pt x="53772" y="68817"/>
                    <a:pt x="54206" y="68116"/>
                    <a:pt x="54506" y="67349"/>
                  </a:cubicBezTo>
                  <a:cubicBezTo>
                    <a:pt x="54673" y="66882"/>
                    <a:pt x="54873" y="66448"/>
                    <a:pt x="55340" y="66148"/>
                  </a:cubicBezTo>
                  <a:cubicBezTo>
                    <a:pt x="55773" y="65848"/>
                    <a:pt x="56207" y="65448"/>
                    <a:pt x="56541" y="65014"/>
                  </a:cubicBezTo>
                  <a:cubicBezTo>
                    <a:pt x="57108" y="64213"/>
                    <a:pt x="57842" y="63580"/>
                    <a:pt x="58309" y="62679"/>
                  </a:cubicBezTo>
                  <a:cubicBezTo>
                    <a:pt x="58842" y="61678"/>
                    <a:pt x="59343" y="60678"/>
                    <a:pt x="59676" y="59644"/>
                  </a:cubicBezTo>
                  <a:cubicBezTo>
                    <a:pt x="59810" y="59243"/>
                    <a:pt x="60010" y="59043"/>
                    <a:pt x="60377" y="58843"/>
                  </a:cubicBezTo>
                  <a:cubicBezTo>
                    <a:pt x="60844" y="58576"/>
                    <a:pt x="61344" y="58343"/>
                    <a:pt x="61778" y="58009"/>
                  </a:cubicBezTo>
                  <a:cubicBezTo>
                    <a:pt x="63245" y="57008"/>
                    <a:pt x="64480" y="55807"/>
                    <a:pt x="65280" y="54173"/>
                  </a:cubicBezTo>
                  <a:cubicBezTo>
                    <a:pt x="65747" y="53206"/>
                    <a:pt x="66248" y="52272"/>
                    <a:pt x="66514" y="51204"/>
                  </a:cubicBezTo>
                  <a:cubicBezTo>
                    <a:pt x="66648" y="50604"/>
                    <a:pt x="66681" y="50003"/>
                    <a:pt x="66781" y="49403"/>
                  </a:cubicBezTo>
                  <a:cubicBezTo>
                    <a:pt x="66881" y="48569"/>
                    <a:pt x="66848" y="47735"/>
                    <a:pt x="66581" y="46934"/>
                  </a:cubicBezTo>
                  <a:cubicBezTo>
                    <a:pt x="66181" y="45867"/>
                    <a:pt x="65847" y="44800"/>
                    <a:pt x="65380" y="43765"/>
                  </a:cubicBezTo>
                  <a:cubicBezTo>
                    <a:pt x="64880" y="42698"/>
                    <a:pt x="64313" y="41631"/>
                    <a:pt x="63646" y="40697"/>
                  </a:cubicBezTo>
                  <a:cubicBezTo>
                    <a:pt x="62311" y="38762"/>
                    <a:pt x="60544" y="37328"/>
                    <a:pt x="58742" y="35893"/>
                  </a:cubicBezTo>
                  <a:cubicBezTo>
                    <a:pt x="58275" y="35526"/>
                    <a:pt x="57775" y="35193"/>
                    <a:pt x="57241" y="34759"/>
                  </a:cubicBezTo>
                  <a:cubicBezTo>
                    <a:pt x="57608" y="34592"/>
                    <a:pt x="57842" y="34492"/>
                    <a:pt x="58075" y="34392"/>
                  </a:cubicBezTo>
                  <a:cubicBezTo>
                    <a:pt x="58309" y="34292"/>
                    <a:pt x="58575" y="34225"/>
                    <a:pt x="58742" y="34092"/>
                  </a:cubicBezTo>
                  <a:cubicBezTo>
                    <a:pt x="59910" y="33158"/>
                    <a:pt x="61244" y="32524"/>
                    <a:pt x="62512" y="31824"/>
                  </a:cubicBezTo>
                  <a:cubicBezTo>
                    <a:pt x="62812" y="31657"/>
                    <a:pt x="63145" y="31490"/>
                    <a:pt x="63446" y="31290"/>
                  </a:cubicBezTo>
                  <a:cubicBezTo>
                    <a:pt x="63346" y="31156"/>
                    <a:pt x="63346" y="31056"/>
                    <a:pt x="63279" y="31023"/>
                  </a:cubicBezTo>
                  <a:cubicBezTo>
                    <a:pt x="62979" y="30856"/>
                    <a:pt x="62678" y="30723"/>
                    <a:pt x="62378" y="30556"/>
                  </a:cubicBezTo>
                  <a:cubicBezTo>
                    <a:pt x="61811" y="30256"/>
                    <a:pt x="61311" y="29389"/>
                    <a:pt x="61411" y="28821"/>
                  </a:cubicBezTo>
                  <a:cubicBezTo>
                    <a:pt x="61578" y="28088"/>
                    <a:pt x="61811" y="27420"/>
                    <a:pt x="62445" y="26953"/>
                  </a:cubicBezTo>
                  <a:cubicBezTo>
                    <a:pt x="62645" y="26787"/>
                    <a:pt x="62812" y="26553"/>
                    <a:pt x="62979" y="26353"/>
                  </a:cubicBezTo>
                  <a:cubicBezTo>
                    <a:pt x="62595" y="26024"/>
                    <a:pt x="62481" y="25943"/>
                    <a:pt x="62250" y="25943"/>
                  </a:cubicBezTo>
                  <a:cubicBezTo>
                    <a:pt x="62199" y="25943"/>
                    <a:pt x="62143" y="25947"/>
                    <a:pt x="62078" y="25953"/>
                  </a:cubicBezTo>
                  <a:cubicBezTo>
                    <a:pt x="61878" y="25953"/>
                    <a:pt x="61678" y="26019"/>
                    <a:pt x="61511" y="26019"/>
                  </a:cubicBezTo>
                  <a:cubicBezTo>
                    <a:pt x="61456" y="26025"/>
                    <a:pt x="61402" y="26027"/>
                    <a:pt x="61348" y="26027"/>
                  </a:cubicBezTo>
                  <a:cubicBezTo>
                    <a:pt x="60347" y="26027"/>
                    <a:pt x="59486" y="25168"/>
                    <a:pt x="59676" y="24218"/>
                  </a:cubicBezTo>
                  <a:cubicBezTo>
                    <a:pt x="59776" y="23618"/>
                    <a:pt x="60010" y="23051"/>
                    <a:pt x="60277" y="22517"/>
                  </a:cubicBezTo>
                  <a:cubicBezTo>
                    <a:pt x="60610" y="21783"/>
                    <a:pt x="61011" y="21049"/>
                    <a:pt x="61377" y="20349"/>
                  </a:cubicBezTo>
                  <a:cubicBezTo>
                    <a:pt x="61177" y="20049"/>
                    <a:pt x="60910" y="19948"/>
                    <a:pt x="60577" y="19915"/>
                  </a:cubicBezTo>
                  <a:cubicBezTo>
                    <a:pt x="60077" y="19882"/>
                    <a:pt x="59509" y="19915"/>
                    <a:pt x="59143" y="19682"/>
                  </a:cubicBezTo>
                  <a:cubicBezTo>
                    <a:pt x="58442" y="19215"/>
                    <a:pt x="57842" y="18581"/>
                    <a:pt x="57708" y="17680"/>
                  </a:cubicBezTo>
                  <a:cubicBezTo>
                    <a:pt x="57641" y="17080"/>
                    <a:pt x="57641" y="16513"/>
                    <a:pt x="57541" y="15946"/>
                  </a:cubicBezTo>
                  <a:cubicBezTo>
                    <a:pt x="57375" y="14811"/>
                    <a:pt x="57708" y="13811"/>
                    <a:pt x="58242" y="12843"/>
                  </a:cubicBezTo>
                  <a:cubicBezTo>
                    <a:pt x="58375" y="12576"/>
                    <a:pt x="58442" y="12276"/>
                    <a:pt x="58442" y="12009"/>
                  </a:cubicBezTo>
                  <a:cubicBezTo>
                    <a:pt x="58442" y="11843"/>
                    <a:pt x="58342" y="11642"/>
                    <a:pt x="58242" y="11542"/>
                  </a:cubicBezTo>
                  <a:cubicBezTo>
                    <a:pt x="58170" y="11482"/>
                    <a:pt x="58097" y="11457"/>
                    <a:pt x="58025" y="11457"/>
                  </a:cubicBezTo>
                  <a:cubicBezTo>
                    <a:pt x="57897" y="11457"/>
                    <a:pt x="57769" y="11536"/>
                    <a:pt x="57641" y="11642"/>
                  </a:cubicBezTo>
                  <a:cubicBezTo>
                    <a:pt x="57069" y="12160"/>
                    <a:pt x="56431" y="12455"/>
                    <a:pt x="55689" y="12455"/>
                  </a:cubicBezTo>
                  <a:cubicBezTo>
                    <a:pt x="55522" y="12455"/>
                    <a:pt x="55350" y="12440"/>
                    <a:pt x="55173" y="12410"/>
                  </a:cubicBezTo>
                  <a:cubicBezTo>
                    <a:pt x="54573" y="12310"/>
                    <a:pt x="53939" y="12176"/>
                    <a:pt x="53372" y="11909"/>
                  </a:cubicBezTo>
                  <a:cubicBezTo>
                    <a:pt x="52905" y="11676"/>
                    <a:pt x="52605" y="11276"/>
                    <a:pt x="52605" y="10642"/>
                  </a:cubicBezTo>
                  <a:cubicBezTo>
                    <a:pt x="52605" y="9007"/>
                    <a:pt x="53005" y="7439"/>
                    <a:pt x="53539" y="5905"/>
                  </a:cubicBezTo>
                  <a:cubicBezTo>
                    <a:pt x="53639" y="5605"/>
                    <a:pt x="53805" y="5271"/>
                    <a:pt x="53572" y="4971"/>
                  </a:cubicBezTo>
                  <a:cubicBezTo>
                    <a:pt x="53369" y="4952"/>
                    <a:pt x="53225" y="4938"/>
                    <a:pt x="53110" y="4938"/>
                  </a:cubicBezTo>
                  <a:cubicBezTo>
                    <a:pt x="52829" y="4938"/>
                    <a:pt x="52726" y="5020"/>
                    <a:pt x="52371" y="5305"/>
                  </a:cubicBezTo>
                  <a:cubicBezTo>
                    <a:pt x="51704" y="5838"/>
                    <a:pt x="51003" y="6405"/>
                    <a:pt x="50303" y="6906"/>
                  </a:cubicBezTo>
                  <a:cubicBezTo>
                    <a:pt x="49836" y="7239"/>
                    <a:pt x="49302" y="7506"/>
                    <a:pt x="48768" y="7706"/>
                  </a:cubicBezTo>
                  <a:cubicBezTo>
                    <a:pt x="48513" y="7806"/>
                    <a:pt x="48263" y="7857"/>
                    <a:pt x="48016" y="7857"/>
                  </a:cubicBezTo>
                  <a:cubicBezTo>
                    <a:pt x="47685" y="7857"/>
                    <a:pt x="47359" y="7764"/>
                    <a:pt x="47034" y="7573"/>
                  </a:cubicBezTo>
                  <a:cubicBezTo>
                    <a:pt x="46233" y="7073"/>
                    <a:pt x="45399" y="6639"/>
                    <a:pt x="45133" y="5672"/>
                  </a:cubicBezTo>
                  <a:cubicBezTo>
                    <a:pt x="44899" y="4904"/>
                    <a:pt x="44532" y="4137"/>
                    <a:pt x="44766" y="3270"/>
                  </a:cubicBezTo>
                  <a:cubicBezTo>
                    <a:pt x="44799" y="3103"/>
                    <a:pt x="44699" y="2769"/>
                    <a:pt x="44532" y="2636"/>
                  </a:cubicBezTo>
                  <a:cubicBezTo>
                    <a:pt x="44461" y="2564"/>
                    <a:pt x="44376" y="2536"/>
                    <a:pt x="44287" y="2536"/>
                  </a:cubicBezTo>
                  <a:cubicBezTo>
                    <a:pt x="44126" y="2536"/>
                    <a:pt x="43948" y="2629"/>
                    <a:pt x="43798" y="2736"/>
                  </a:cubicBezTo>
                  <a:cubicBezTo>
                    <a:pt x="43698" y="2836"/>
                    <a:pt x="43598" y="3003"/>
                    <a:pt x="43465" y="3103"/>
                  </a:cubicBezTo>
                  <a:cubicBezTo>
                    <a:pt x="43131" y="3503"/>
                    <a:pt x="42798" y="3870"/>
                    <a:pt x="42464" y="4271"/>
                  </a:cubicBezTo>
                  <a:cubicBezTo>
                    <a:pt x="42164" y="4637"/>
                    <a:pt x="41830" y="5004"/>
                    <a:pt x="41497" y="5371"/>
                  </a:cubicBezTo>
                  <a:cubicBezTo>
                    <a:pt x="40463" y="6572"/>
                    <a:pt x="39128" y="7373"/>
                    <a:pt x="37761" y="8207"/>
                  </a:cubicBezTo>
                  <a:cubicBezTo>
                    <a:pt x="37694" y="8240"/>
                    <a:pt x="37627" y="8240"/>
                    <a:pt x="37560" y="8273"/>
                  </a:cubicBezTo>
                  <a:cubicBezTo>
                    <a:pt x="37340" y="8341"/>
                    <a:pt x="37126" y="8375"/>
                    <a:pt x="36922" y="8375"/>
                  </a:cubicBezTo>
                  <a:cubicBezTo>
                    <a:pt x="36321" y="8375"/>
                    <a:pt x="35799" y="8087"/>
                    <a:pt x="35426" y="7540"/>
                  </a:cubicBezTo>
                  <a:cubicBezTo>
                    <a:pt x="35225" y="7239"/>
                    <a:pt x="35025" y="6939"/>
                    <a:pt x="34792" y="6572"/>
                  </a:cubicBezTo>
                  <a:cubicBezTo>
                    <a:pt x="34558" y="6672"/>
                    <a:pt x="34158" y="6739"/>
                    <a:pt x="34025" y="6939"/>
                  </a:cubicBezTo>
                  <a:cubicBezTo>
                    <a:pt x="33624" y="7573"/>
                    <a:pt x="33224" y="8240"/>
                    <a:pt x="32957" y="8941"/>
                  </a:cubicBezTo>
                  <a:cubicBezTo>
                    <a:pt x="32524" y="10075"/>
                    <a:pt x="31723" y="10975"/>
                    <a:pt x="31022" y="11976"/>
                  </a:cubicBezTo>
                  <a:cubicBezTo>
                    <a:pt x="30705" y="12434"/>
                    <a:pt x="30342" y="12641"/>
                    <a:pt x="29947" y="12641"/>
                  </a:cubicBezTo>
                  <a:cubicBezTo>
                    <a:pt x="29593" y="12641"/>
                    <a:pt x="29215" y="12475"/>
                    <a:pt x="28821" y="12176"/>
                  </a:cubicBezTo>
                  <a:cubicBezTo>
                    <a:pt x="28517" y="11933"/>
                    <a:pt x="28331" y="11801"/>
                    <a:pt x="28187" y="11801"/>
                  </a:cubicBezTo>
                  <a:cubicBezTo>
                    <a:pt x="28014" y="11801"/>
                    <a:pt x="27902" y="11991"/>
                    <a:pt x="27720" y="12410"/>
                  </a:cubicBezTo>
                  <a:cubicBezTo>
                    <a:pt x="27653" y="12610"/>
                    <a:pt x="27620" y="12843"/>
                    <a:pt x="27520" y="13043"/>
                  </a:cubicBezTo>
                  <a:cubicBezTo>
                    <a:pt x="27253" y="13544"/>
                    <a:pt x="26986" y="14078"/>
                    <a:pt x="26719" y="14578"/>
                  </a:cubicBezTo>
                  <a:cubicBezTo>
                    <a:pt x="26553" y="14878"/>
                    <a:pt x="26286" y="15012"/>
                    <a:pt x="25919" y="15012"/>
                  </a:cubicBezTo>
                  <a:cubicBezTo>
                    <a:pt x="25218" y="15012"/>
                    <a:pt x="25218" y="15012"/>
                    <a:pt x="25218" y="15779"/>
                  </a:cubicBezTo>
                  <a:cubicBezTo>
                    <a:pt x="25218" y="15812"/>
                    <a:pt x="25152" y="15845"/>
                    <a:pt x="25118" y="15879"/>
                  </a:cubicBezTo>
                  <a:cubicBezTo>
                    <a:pt x="24618" y="15378"/>
                    <a:pt x="24151" y="14578"/>
                    <a:pt x="23951" y="13777"/>
                  </a:cubicBezTo>
                  <a:cubicBezTo>
                    <a:pt x="23817" y="13344"/>
                    <a:pt x="23751" y="12910"/>
                    <a:pt x="23584" y="12543"/>
                  </a:cubicBezTo>
                  <a:cubicBezTo>
                    <a:pt x="22983" y="11142"/>
                    <a:pt x="23050" y="9674"/>
                    <a:pt x="23284" y="8240"/>
                  </a:cubicBezTo>
                  <a:cubicBezTo>
                    <a:pt x="23417" y="7206"/>
                    <a:pt x="23617" y="6205"/>
                    <a:pt x="23017" y="5238"/>
                  </a:cubicBezTo>
                  <a:cubicBezTo>
                    <a:pt x="22950" y="5138"/>
                    <a:pt x="22917" y="5038"/>
                    <a:pt x="22883" y="4971"/>
                  </a:cubicBezTo>
                  <a:cubicBezTo>
                    <a:pt x="22583" y="4204"/>
                    <a:pt x="22049" y="3603"/>
                    <a:pt x="21282" y="3303"/>
                  </a:cubicBezTo>
                  <a:cubicBezTo>
                    <a:pt x="20782" y="3136"/>
                    <a:pt x="20315" y="2970"/>
                    <a:pt x="19848" y="2803"/>
                  </a:cubicBezTo>
                  <a:cubicBezTo>
                    <a:pt x="19347" y="2636"/>
                    <a:pt x="18880" y="2403"/>
                    <a:pt x="18380" y="2336"/>
                  </a:cubicBezTo>
                  <a:cubicBezTo>
                    <a:pt x="16645" y="2102"/>
                    <a:pt x="14911" y="1936"/>
                    <a:pt x="13176" y="1735"/>
                  </a:cubicBezTo>
                  <a:cubicBezTo>
                    <a:pt x="11242" y="1502"/>
                    <a:pt x="9274" y="1302"/>
                    <a:pt x="7339" y="1068"/>
                  </a:cubicBezTo>
                  <a:cubicBezTo>
                    <a:pt x="6939" y="1002"/>
                    <a:pt x="6505" y="901"/>
                    <a:pt x="6171" y="735"/>
                  </a:cubicBezTo>
                  <a:cubicBezTo>
                    <a:pt x="5437" y="301"/>
                    <a:pt x="4670" y="1"/>
                    <a:pt x="3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-98575" y="4687925"/>
              <a:ext cx="487875" cy="60075"/>
            </a:xfrm>
            <a:custGeom>
              <a:rect b="b" l="l" r="r" t="t"/>
              <a:pathLst>
                <a:path extrusionOk="0" h="2403" w="19515">
                  <a:moveTo>
                    <a:pt x="11409" y="1"/>
                  </a:moveTo>
                  <a:cubicBezTo>
                    <a:pt x="9874" y="1"/>
                    <a:pt x="8306" y="134"/>
                    <a:pt x="6772" y="201"/>
                  </a:cubicBezTo>
                  <a:cubicBezTo>
                    <a:pt x="5237" y="267"/>
                    <a:pt x="3736" y="367"/>
                    <a:pt x="2302" y="935"/>
                  </a:cubicBezTo>
                  <a:cubicBezTo>
                    <a:pt x="1413" y="1231"/>
                    <a:pt x="686" y="1723"/>
                    <a:pt x="58" y="2377"/>
                  </a:cubicBezTo>
                  <a:lnTo>
                    <a:pt x="58" y="2377"/>
                  </a:lnTo>
                  <a:cubicBezTo>
                    <a:pt x="572" y="2152"/>
                    <a:pt x="1087" y="1927"/>
                    <a:pt x="1602" y="1702"/>
                  </a:cubicBezTo>
                  <a:cubicBezTo>
                    <a:pt x="2169" y="1468"/>
                    <a:pt x="2702" y="1135"/>
                    <a:pt x="3303" y="1068"/>
                  </a:cubicBezTo>
                  <a:cubicBezTo>
                    <a:pt x="4971" y="834"/>
                    <a:pt x="6705" y="734"/>
                    <a:pt x="8406" y="568"/>
                  </a:cubicBezTo>
                  <a:cubicBezTo>
                    <a:pt x="8907" y="534"/>
                    <a:pt x="9407" y="501"/>
                    <a:pt x="9941" y="501"/>
                  </a:cubicBezTo>
                  <a:cubicBezTo>
                    <a:pt x="11075" y="534"/>
                    <a:pt x="12242" y="568"/>
                    <a:pt x="13410" y="601"/>
                  </a:cubicBezTo>
                  <a:cubicBezTo>
                    <a:pt x="14010" y="634"/>
                    <a:pt x="14644" y="668"/>
                    <a:pt x="15278" y="734"/>
                  </a:cubicBezTo>
                  <a:cubicBezTo>
                    <a:pt x="16412" y="801"/>
                    <a:pt x="17546" y="868"/>
                    <a:pt x="18680" y="935"/>
                  </a:cubicBezTo>
                  <a:cubicBezTo>
                    <a:pt x="18947" y="935"/>
                    <a:pt x="19248" y="834"/>
                    <a:pt x="19514" y="768"/>
                  </a:cubicBezTo>
                  <a:lnTo>
                    <a:pt x="19514" y="634"/>
                  </a:lnTo>
                  <a:cubicBezTo>
                    <a:pt x="18714" y="534"/>
                    <a:pt x="17880" y="434"/>
                    <a:pt x="17079" y="334"/>
                  </a:cubicBezTo>
                  <a:cubicBezTo>
                    <a:pt x="15211" y="67"/>
                    <a:pt x="13310" y="1"/>
                    <a:pt x="11409" y="1"/>
                  </a:cubicBezTo>
                  <a:close/>
                  <a:moveTo>
                    <a:pt x="58" y="2377"/>
                  </a:moveTo>
                  <a:cubicBezTo>
                    <a:pt x="39" y="2386"/>
                    <a:pt x="20" y="2394"/>
                    <a:pt x="0" y="2402"/>
                  </a:cubicBezTo>
                  <a:lnTo>
                    <a:pt x="34" y="2402"/>
                  </a:lnTo>
                  <a:cubicBezTo>
                    <a:pt x="42" y="2394"/>
                    <a:pt x="50" y="2385"/>
                    <a:pt x="58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-116925" y="4747975"/>
              <a:ext cx="19200" cy="10025"/>
            </a:xfrm>
            <a:custGeom>
              <a:rect b="b" l="l" r="r" t="t"/>
              <a:pathLst>
                <a:path extrusionOk="0" h="401" w="768">
                  <a:moveTo>
                    <a:pt x="734" y="0"/>
                  </a:moveTo>
                  <a:lnTo>
                    <a:pt x="709" y="16"/>
                  </a:lnTo>
                  <a:lnTo>
                    <a:pt x="709" y="16"/>
                  </a:lnTo>
                  <a:cubicBezTo>
                    <a:pt x="728" y="10"/>
                    <a:pt x="748" y="5"/>
                    <a:pt x="768" y="0"/>
                  </a:cubicBezTo>
                  <a:close/>
                  <a:moveTo>
                    <a:pt x="709" y="16"/>
                  </a:moveTo>
                  <a:cubicBezTo>
                    <a:pt x="466" y="82"/>
                    <a:pt x="248" y="172"/>
                    <a:pt x="1" y="234"/>
                  </a:cubicBezTo>
                  <a:cubicBezTo>
                    <a:pt x="34" y="267"/>
                    <a:pt x="34" y="334"/>
                    <a:pt x="67" y="401"/>
                  </a:cubicBezTo>
                  <a:lnTo>
                    <a:pt x="709" y="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-126925" y="3271875"/>
              <a:ext cx="28350" cy="36750"/>
            </a:xfrm>
            <a:custGeom>
              <a:rect b="b" l="l" r="r" t="t"/>
              <a:pathLst>
                <a:path extrusionOk="0" h="1470" w="1134">
                  <a:moveTo>
                    <a:pt x="573" y="0"/>
                  </a:moveTo>
                  <a:cubicBezTo>
                    <a:pt x="560" y="0"/>
                    <a:pt x="547" y="1"/>
                    <a:pt x="534" y="2"/>
                  </a:cubicBezTo>
                  <a:cubicBezTo>
                    <a:pt x="267" y="2"/>
                    <a:pt x="0" y="369"/>
                    <a:pt x="0" y="769"/>
                  </a:cubicBezTo>
                  <a:cubicBezTo>
                    <a:pt x="0" y="1103"/>
                    <a:pt x="300" y="1436"/>
                    <a:pt x="634" y="1470"/>
                  </a:cubicBezTo>
                  <a:cubicBezTo>
                    <a:pt x="934" y="1470"/>
                    <a:pt x="1101" y="1236"/>
                    <a:pt x="1101" y="803"/>
                  </a:cubicBezTo>
                  <a:cubicBezTo>
                    <a:pt x="1133" y="386"/>
                    <a:pt x="888" y="0"/>
                    <a:pt x="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491000" y="3365300"/>
              <a:ext cx="125125" cy="487875"/>
            </a:xfrm>
            <a:custGeom>
              <a:rect b="b" l="l" r="r" t="t"/>
              <a:pathLst>
                <a:path extrusionOk="0" h="19515" w="5005">
                  <a:moveTo>
                    <a:pt x="4804" y="1"/>
                  </a:moveTo>
                  <a:cubicBezTo>
                    <a:pt x="4471" y="768"/>
                    <a:pt x="4104" y="1502"/>
                    <a:pt x="3837" y="2269"/>
                  </a:cubicBezTo>
                  <a:cubicBezTo>
                    <a:pt x="3270" y="3870"/>
                    <a:pt x="2736" y="5472"/>
                    <a:pt x="2269" y="7106"/>
                  </a:cubicBezTo>
                  <a:cubicBezTo>
                    <a:pt x="1635" y="9374"/>
                    <a:pt x="968" y="11609"/>
                    <a:pt x="535" y="13911"/>
                  </a:cubicBezTo>
                  <a:cubicBezTo>
                    <a:pt x="234" y="15479"/>
                    <a:pt x="34" y="17013"/>
                    <a:pt x="34" y="18614"/>
                  </a:cubicBezTo>
                  <a:cubicBezTo>
                    <a:pt x="68" y="18848"/>
                    <a:pt x="1" y="19181"/>
                    <a:pt x="268" y="19515"/>
                  </a:cubicBezTo>
                  <a:cubicBezTo>
                    <a:pt x="335" y="19281"/>
                    <a:pt x="368" y="19181"/>
                    <a:pt x="368" y="19081"/>
                  </a:cubicBezTo>
                  <a:cubicBezTo>
                    <a:pt x="368" y="17547"/>
                    <a:pt x="601" y="16012"/>
                    <a:pt x="902" y="14478"/>
                  </a:cubicBezTo>
                  <a:cubicBezTo>
                    <a:pt x="1035" y="13911"/>
                    <a:pt x="1168" y="13311"/>
                    <a:pt x="1302" y="12710"/>
                  </a:cubicBezTo>
                  <a:cubicBezTo>
                    <a:pt x="1569" y="11543"/>
                    <a:pt x="1836" y="10375"/>
                    <a:pt x="2169" y="9208"/>
                  </a:cubicBezTo>
                  <a:cubicBezTo>
                    <a:pt x="2536" y="7840"/>
                    <a:pt x="3003" y="6472"/>
                    <a:pt x="3403" y="5105"/>
                  </a:cubicBezTo>
                  <a:cubicBezTo>
                    <a:pt x="3737" y="4037"/>
                    <a:pt x="4071" y="2936"/>
                    <a:pt x="4404" y="1836"/>
                  </a:cubicBezTo>
                  <a:cubicBezTo>
                    <a:pt x="4571" y="1235"/>
                    <a:pt x="4804" y="668"/>
                    <a:pt x="5005" y="68"/>
                  </a:cubicBezTo>
                  <a:cubicBezTo>
                    <a:pt x="4938" y="34"/>
                    <a:pt x="4871" y="34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369250" y="3433700"/>
              <a:ext cx="33400" cy="376125"/>
            </a:xfrm>
            <a:custGeom>
              <a:rect b="b" l="l" r="r" t="t"/>
              <a:pathLst>
                <a:path extrusionOk="0" h="15045" w="1336">
                  <a:moveTo>
                    <a:pt x="1168" y="0"/>
                  </a:moveTo>
                  <a:cubicBezTo>
                    <a:pt x="601" y="2435"/>
                    <a:pt x="168" y="4904"/>
                    <a:pt x="101" y="7406"/>
                  </a:cubicBezTo>
                  <a:cubicBezTo>
                    <a:pt x="34" y="9941"/>
                    <a:pt x="1" y="12443"/>
                    <a:pt x="668" y="15044"/>
                  </a:cubicBezTo>
                  <a:cubicBezTo>
                    <a:pt x="735" y="14844"/>
                    <a:pt x="801" y="14778"/>
                    <a:pt x="801" y="14744"/>
                  </a:cubicBezTo>
                  <a:cubicBezTo>
                    <a:pt x="801" y="13944"/>
                    <a:pt x="768" y="13143"/>
                    <a:pt x="768" y="12342"/>
                  </a:cubicBezTo>
                  <a:cubicBezTo>
                    <a:pt x="735" y="11275"/>
                    <a:pt x="668" y="10174"/>
                    <a:pt x="668" y="9107"/>
                  </a:cubicBezTo>
                  <a:cubicBezTo>
                    <a:pt x="668" y="8173"/>
                    <a:pt x="735" y="7205"/>
                    <a:pt x="835" y="6271"/>
                  </a:cubicBezTo>
                  <a:cubicBezTo>
                    <a:pt x="868" y="5337"/>
                    <a:pt x="1002" y="4403"/>
                    <a:pt x="1068" y="3469"/>
                  </a:cubicBezTo>
                  <a:cubicBezTo>
                    <a:pt x="1168" y="2302"/>
                    <a:pt x="1235" y="1168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94050" y="4173400"/>
              <a:ext cx="20875" cy="9175"/>
            </a:xfrm>
            <a:custGeom>
              <a:rect b="b" l="l" r="r" t="t"/>
              <a:pathLst>
                <a:path extrusionOk="0" h="367" w="835">
                  <a:moveTo>
                    <a:pt x="835" y="0"/>
                  </a:moveTo>
                  <a:lnTo>
                    <a:pt x="835" y="0"/>
                  </a:lnTo>
                  <a:cubicBezTo>
                    <a:pt x="579" y="96"/>
                    <a:pt x="323" y="223"/>
                    <a:pt x="67" y="351"/>
                  </a:cubicBezTo>
                  <a:lnTo>
                    <a:pt x="67" y="351"/>
                  </a:lnTo>
                  <a:cubicBezTo>
                    <a:pt x="45" y="346"/>
                    <a:pt x="23" y="340"/>
                    <a:pt x="1" y="334"/>
                  </a:cubicBezTo>
                  <a:lnTo>
                    <a:pt x="1" y="334"/>
                  </a:lnTo>
                  <a:lnTo>
                    <a:pt x="34" y="367"/>
                  </a:lnTo>
                  <a:cubicBezTo>
                    <a:pt x="45" y="362"/>
                    <a:pt x="56" y="356"/>
                    <a:pt x="67" y="351"/>
                  </a:cubicBezTo>
                  <a:lnTo>
                    <a:pt x="67" y="351"/>
                  </a:lnTo>
                  <a:cubicBezTo>
                    <a:pt x="118" y="361"/>
                    <a:pt x="168" y="367"/>
                    <a:pt x="217" y="367"/>
                  </a:cubicBezTo>
                  <a:cubicBezTo>
                    <a:pt x="462" y="367"/>
                    <a:pt x="679" y="234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714500" y="3614650"/>
              <a:ext cx="175150" cy="290225"/>
            </a:xfrm>
            <a:custGeom>
              <a:rect b="b" l="l" r="r" t="t"/>
              <a:pathLst>
                <a:path extrusionOk="0" h="11609" w="7006">
                  <a:moveTo>
                    <a:pt x="6872" y="1"/>
                  </a:moveTo>
                  <a:cubicBezTo>
                    <a:pt x="6472" y="534"/>
                    <a:pt x="6038" y="1035"/>
                    <a:pt x="5671" y="1569"/>
                  </a:cubicBezTo>
                  <a:cubicBezTo>
                    <a:pt x="4571" y="3170"/>
                    <a:pt x="3470" y="4771"/>
                    <a:pt x="2402" y="6372"/>
                  </a:cubicBezTo>
                  <a:cubicBezTo>
                    <a:pt x="1468" y="7806"/>
                    <a:pt x="634" y="9341"/>
                    <a:pt x="101" y="10975"/>
                  </a:cubicBezTo>
                  <a:cubicBezTo>
                    <a:pt x="34" y="11175"/>
                    <a:pt x="34" y="11376"/>
                    <a:pt x="1" y="11542"/>
                  </a:cubicBezTo>
                  <a:cubicBezTo>
                    <a:pt x="34" y="11576"/>
                    <a:pt x="101" y="11576"/>
                    <a:pt x="167" y="11609"/>
                  </a:cubicBezTo>
                  <a:cubicBezTo>
                    <a:pt x="301" y="11309"/>
                    <a:pt x="434" y="11009"/>
                    <a:pt x="568" y="10708"/>
                  </a:cubicBezTo>
                  <a:cubicBezTo>
                    <a:pt x="1168" y="9541"/>
                    <a:pt x="1635" y="8307"/>
                    <a:pt x="2336" y="7206"/>
                  </a:cubicBezTo>
                  <a:cubicBezTo>
                    <a:pt x="3436" y="5438"/>
                    <a:pt x="4671" y="3703"/>
                    <a:pt x="5872" y="1969"/>
                  </a:cubicBezTo>
                  <a:cubicBezTo>
                    <a:pt x="6272" y="1368"/>
                    <a:pt x="6639" y="735"/>
                    <a:pt x="7006" y="101"/>
                  </a:cubicBezTo>
                  <a:cubicBezTo>
                    <a:pt x="6972" y="67"/>
                    <a:pt x="6906" y="34"/>
                    <a:pt x="6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847925" y="3821475"/>
              <a:ext cx="143475" cy="147625"/>
            </a:xfrm>
            <a:custGeom>
              <a:rect b="b" l="l" r="r" t="t"/>
              <a:pathLst>
                <a:path extrusionOk="0" h="5905" w="5739">
                  <a:moveTo>
                    <a:pt x="5605" y="0"/>
                  </a:moveTo>
                  <a:cubicBezTo>
                    <a:pt x="3737" y="1902"/>
                    <a:pt x="1869" y="3836"/>
                    <a:pt x="1" y="5738"/>
                  </a:cubicBezTo>
                  <a:cubicBezTo>
                    <a:pt x="68" y="5771"/>
                    <a:pt x="101" y="5838"/>
                    <a:pt x="168" y="5905"/>
                  </a:cubicBezTo>
                  <a:cubicBezTo>
                    <a:pt x="2302" y="4270"/>
                    <a:pt x="3970" y="2135"/>
                    <a:pt x="5738" y="134"/>
                  </a:cubicBezTo>
                  <a:cubicBezTo>
                    <a:pt x="5672" y="100"/>
                    <a:pt x="5638" y="34"/>
                    <a:pt x="5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618600" y="3496250"/>
              <a:ext cx="157650" cy="402800"/>
            </a:xfrm>
            <a:custGeom>
              <a:rect b="b" l="l" r="r" t="t"/>
              <a:pathLst>
                <a:path extrusionOk="0" h="16112" w="6306">
                  <a:moveTo>
                    <a:pt x="6138" y="0"/>
                  </a:moveTo>
                  <a:cubicBezTo>
                    <a:pt x="5605" y="1001"/>
                    <a:pt x="5038" y="2001"/>
                    <a:pt x="4537" y="3036"/>
                  </a:cubicBezTo>
                  <a:cubicBezTo>
                    <a:pt x="3336" y="5537"/>
                    <a:pt x="2035" y="8039"/>
                    <a:pt x="1201" y="10741"/>
                  </a:cubicBezTo>
                  <a:cubicBezTo>
                    <a:pt x="734" y="12209"/>
                    <a:pt x="301" y="13643"/>
                    <a:pt x="101" y="15178"/>
                  </a:cubicBezTo>
                  <a:cubicBezTo>
                    <a:pt x="67" y="15411"/>
                    <a:pt x="1" y="15711"/>
                    <a:pt x="267" y="16112"/>
                  </a:cubicBezTo>
                  <a:cubicBezTo>
                    <a:pt x="434" y="15278"/>
                    <a:pt x="634" y="14577"/>
                    <a:pt x="734" y="13877"/>
                  </a:cubicBezTo>
                  <a:cubicBezTo>
                    <a:pt x="1001" y="12175"/>
                    <a:pt x="1735" y="10641"/>
                    <a:pt x="2336" y="9040"/>
                  </a:cubicBezTo>
                  <a:cubicBezTo>
                    <a:pt x="3069" y="7072"/>
                    <a:pt x="4037" y="5204"/>
                    <a:pt x="4904" y="3302"/>
                  </a:cubicBezTo>
                  <a:cubicBezTo>
                    <a:pt x="5371" y="2235"/>
                    <a:pt x="5838" y="1168"/>
                    <a:pt x="6305" y="133"/>
                  </a:cubicBezTo>
                  <a:cubicBezTo>
                    <a:pt x="6238" y="100"/>
                    <a:pt x="6172" y="33"/>
                    <a:pt x="6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472675" y="4663750"/>
              <a:ext cx="87575" cy="12475"/>
            </a:xfrm>
            <a:custGeom>
              <a:rect b="b" l="l" r="r" t="t"/>
              <a:pathLst>
                <a:path extrusionOk="0" h="499" w="3503">
                  <a:moveTo>
                    <a:pt x="3503" y="0"/>
                  </a:moveTo>
                  <a:lnTo>
                    <a:pt x="3503" y="0"/>
                  </a:lnTo>
                  <a:cubicBezTo>
                    <a:pt x="2335" y="134"/>
                    <a:pt x="1168" y="234"/>
                    <a:pt x="0" y="367"/>
                  </a:cubicBezTo>
                  <a:cubicBezTo>
                    <a:pt x="335" y="460"/>
                    <a:pt x="667" y="499"/>
                    <a:pt x="997" y="499"/>
                  </a:cubicBezTo>
                  <a:cubicBezTo>
                    <a:pt x="1849" y="499"/>
                    <a:pt x="2685" y="241"/>
                    <a:pt x="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927150" y="3935725"/>
              <a:ext cx="84250" cy="69225"/>
            </a:xfrm>
            <a:custGeom>
              <a:rect b="b" l="l" r="r" t="t"/>
              <a:pathLst>
                <a:path extrusionOk="0" h="2769" w="3370">
                  <a:moveTo>
                    <a:pt x="3370" y="0"/>
                  </a:moveTo>
                  <a:lnTo>
                    <a:pt x="3370" y="0"/>
                  </a:lnTo>
                  <a:cubicBezTo>
                    <a:pt x="2603" y="234"/>
                    <a:pt x="868" y="1668"/>
                    <a:pt x="1" y="2769"/>
                  </a:cubicBezTo>
                  <a:cubicBezTo>
                    <a:pt x="1402" y="2169"/>
                    <a:pt x="2169" y="834"/>
                    <a:pt x="3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/>
          <p:nvPr>
            <p:ph type="title"/>
          </p:nvPr>
        </p:nvSpPr>
        <p:spPr>
          <a:xfrm>
            <a:off x="1691625" y="2180100"/>
            <a:ext cx="29355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Projects</a:t>
            </a:r>
            <a:endParaRPr/>
          </a:p>
        </p:txBody>
      </p:sp>
      <p:sp>
        <p:nvSpPr>
          <p:cNvPr id="969" name="Google Shape;969;p46"/>
          <p:cNvSpPr txBox="1"/>
          <p:nvPr>
            <p:ph idx="2" type="title"/>
          </p:nvPr>
        </p:nvSpPr>
        <p:spPr>
          <a:xfrm>
            <a:off x="4917888" y="2180100"/>
            <a:ext cx="23826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Edit Issue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249" y="199888"/>
            <a:ext cx="3415475" cy="47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47"/>
          <p:cNvSpPr/>
          <p:nvPr/>
        </p:nvSpPr>
        <p:spPr>
          <a:xfrm>
            <a:off x="3938625" y="4110600"/>
            <a:ext cx="708900" cy="31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type="title"/>
          </p:nvPr>
        </p:nvSpPr>
        <p:spPr>
          <a:xfrm>
            <a:off x="206925" y="3161550"/>
            <a:ext cx="3731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Projects - test cases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000" y="1751625"/>
            <a:ext cx="5581011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51625"/>
            <a:ext cx="6425675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8"/>
          <p:cNvSpPr txBox="1"/>
          <p:nvPr>
            <p:ph type="title"/>
          </p:nvPr>
        </p:nvSpPr>
        <p:spPr>
          <a:xfrm>
            <a:off x="3657900" y="660675"/>
            <a:ext cx="339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Projects - test steps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9"/>
          <p:cNvSpPr txBox="1"/>
          <p:nvPr>
            <p:ph type="title"/>
          </p:nvPr>
        </p:nvSpPr>
        <p:spPr>
          <a:xfrm>
            <a:off x="6247275" y="1060713"/>
            <a:ext cx="3060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Project - execute</a:t>
            </a:r>
            <a:endParaRPr/>
          </a:p>
        </p:txBody>
      </p:sp>
      <p:pic>
        <p:nvPicPr>
          <p:cNvPr id="989" name="Google Shape;9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263250"/>
            <a:ext cx="610552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48496"/>
            <a:ext cx="9144003" cy="263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6400"/>
            <a:ext cx="8839200" cy="360844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50"/>
          <p:cNvSpPr txBox="1"/>
          <p:nvPr>
            <p:ph type="title"/>
          </p:nvPr>
        </p:nvSpPr>
        <p:spPr>
          <a:xfrm>
            <a:off x="3675525" y="453300"/>
            <a:ext cx="34524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Project - Bug report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1"/>
          <p:cNvSpPr txBox="1"/>
          <p:nvPr>
            <p:ph type="title"/>
          </p:nvPr>
        </p:nvSpPr>
        <p:spPr>
          <a:xfrm>
            <a:off x="206925" y="3161550"/>
            <a:ext cx="3731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Edit Issue - test cases</a:t>
            </a:r>
            <a:endParaRPr/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375" y="532075"/>
            <a:ext cx="3415475" cy="40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1"/>
          <p:cNvSpPr/>
          <p:nvPr/>
        </p:nvSpPr>
        <p:spPr>
          <a:xfrm>
            <a:off x="4161375" y="3681150"/>
            <a:ext cx="708900" cy="31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2"/>
          <p:cNvSpPr txBox="1"/>
          <p:nvPr>
            <p:ph type="title"/>
          </p:nvPr>
        </p:nvSpPr>
        <p:spPr>
          <a:xfrm>
            <a:off x="2872350" y="-134850"/>
            <a:ext cx="339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Edit Issue - test steps</a:t>
            </a:r>
            <a:endParaRPr/>
          </a:p>
        </p:txBody>
      </p:sp>
      <p:pic>
        <p:nvPicPr>
          <p:cNvPr id="1009" name="Google Shape;10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77" y="384750"/>
            <a:ext cx="5502822" cy="475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4750"/>
            <a:ext cx="6108574" cy="475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3"/>
          <p:cNvSpPr txBox="1"/>
          <p:nvPr>
            <p:ph type="title"/>
          </p:nvPr>
        </p:nvSpPr>
        <p:spPr>
          <a:xfrm>
            <a:off x="6237150" y="841513"/>
            <a:ext cx="3060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Edit Issue- execute</a:t>
            </a:r>
            <a:endParaRPr/>
          </a:p>
        </p:txBody>
      </p:sp>
      <p:pic>
        <p:nvPicPr>
          <p:cNvPr id="1016" name="Google Shape;10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50" y="195138"/>
            <a:ext cx="6312076" cy="18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5" y="2099149"/>
            <a:ext cx="8996838" cy="30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54"/>
          <p:cNvSpPr txBox="1"/>
          <p:nvPr>
            <p:ph type="title"/>
          </p:nvPr>
        </p:nvSpPr>
        <p:spPr>
          <a:xfrm>
            <a:off x="3675525" y="453300"/>
            <a:ext cx="34524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Edit Issue - Bug report</a:t>
            </a:r>
            <a:endParaRPr/>
          </a:p>
        </p:txBody>
      </p:sp>
      <p:pic>
        <p:nvPicPr>
          <p:cNvPr id="1023" name="Google Shape;10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6150"/>
            <a:ext cx="8839201" cy="374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"/>
          <p:cNvSpPr txBox="1"/>
          <p:nvPr/>
        </p:nvSpPr>
        <p:spPr>
          <a:xfrm>
            <a:off x="3563650" y="3950400"/>
            <a:ext cx="76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600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BUGs</a:t>
            </a:r>
            <a:endParaRPr b="1" sz="2600">
              <a:solidFill>
                <a:srgbClr val="FF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721" name="Google Shape;7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475" y="150075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5"/>
          <p:cNvSpPr txBox="1"/>
          <p:nvPr>
            <p:ph type="title"/>
          </p:nvPr>
        </p:nvSpPr>
        <p:spPr>
          <a:xfrm>
            <a:off x="3109051" y="1872445"/>
            <a:ext cx="5484900" cy="14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Bogi</a:t>
            </a:r>
            <a:endParaRPr/>
          </a:p>
        </p:txBody>
      </p:sp>
      <p:sp>
        <p:nvSpPr>
          <p:cNvPr id="1029" name="Google Shape;1029;p55"/>
          <p:cNvSpPr txBox="1"/>
          <p:nvPr>
            <p:ph idx="1" type="subTitle"/>
          </p:nvPr>
        </p:nvSpPr>
        <p:spPr>
          <a:xfrm>
            <a:off x="3313318" y="3293080"/>
            <a:ext cx="52194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0" name="Google Shape;1030;p55"/>
          <p:cNvSpPr/>
          <p:nvPr/>
        </p:nvSpPr>
        <p:spPr>
          <a:xfrm>
            <a:off x="759209" y="1815751"/>
            <a:ext cx="2486950" cy="1869063"/>
          </a:xfrm>
          <a:custGeom>
            <a:rect b="b" l="l" r="r" t="t"/>
            <a:pathLst>
              <a:path extrusionOk="0" h="72996" w="97137">
                <a:moveTo>
                  <a:pt x="82721" y="1"/>
                </a:moveTo>
                <a:cubicBezTo>
                  <a:pt x="81670" y="1"/>
                  <a:pt x="80616" y="74"/>
                  <a:pt x="79624" y="414"/>
                </a:cubicBezTo>
                <a:cubicBezTo>
                  <a:pt x="77122" y="1214"/>
                  <a:pt x="75354" y="3549"/>
                  <a:pt x="74520" y="6051"/>
                </a:cubicBezTo>
                <a:cubicBezTo>
                  <a:pt x="73720" y="8586"/>
                  <a:pt x="73686" y="11255"/>
                  <a:pt x="73686" y="13890"/>
                </a:cubicBezTo>
                <a:cubicBezTo>
                  <a:pt x="73686" y="18493"/>
                  <a:pt x="73686" y="23097"/>
                  <a:pt x="73653" y="27700"/>
                </a:cubicBezTo>
                <a:cubicBezTo>
                  <a:pt x="73653" y="29401"/>
                  <a:pt x="73620" y="31169"/>
                  <a:pt x="72686" y="32570"/>
                </a:cubicBezTo>
                <a:cubicBezTo>
                  <a:pt x="72419" y="33004"/>
                  <a:pt x="72085" y="33371"/>
                  <a:pt x="71618" y="33571"/>
                </a:cubicBezTo>
                <a:cubicBezTo>
                  <a:pt x="71218" y="33771"/>
                  <a:pt x="70784" y="33804"/>
                  <a:pt x="70351" y="33838"/>
                </a:cubicBezTo>
                <a:cubicBezTo>
                  <a:pt x="70279" y="33840"/>
                  <a:pt x="70208" y="33840"/>
                  <a:pt x="70137" y="33840"/>
                </a:cubicBezTo>
                <a:cubicBezTo>
                  <a:pt x="67680" y="33840"/>
                  <a:pt x="65350" y="32737"/>
                  <a:pt x="63145" y="31603"/>
                </a:cubicBezTo>
                <a:cubicBezTo>
                  <a:pt x="59976" y="29968"/>
                  <a:pt x="56841" y="28200"/>
                  <a:pt x="53772" y="26299"/>
                </a:cubicBezTo>
                <a:cubicBezTo>
                  <a:pt x="53060" y="25850"/>
                  <a:pt x="52270" y="25692"/>
                  <a:pt x="51439" y="25692"/>
                </a:cubicBezTo>
                <a:cubicBezTo>
                  <a:pt x="49738" y="25692"/>
                  <a:pt x="47870" y="26353"/>
                  <a:pt x="46167" y="26532"/>
                </a:cubicBezTo>
                <a:cubicBezTo>
                  <a:pt x="42264" y="26933"/>
                  <a:pt x="38228" y="27967"/>
                  <a:pt x="35392" y="30669"/>
                </a:cubicBezTo>
                <a:cubicBezTo>
                  <a:pt x="33458" y="32503"/>
                  <a:pt x="32257" y="34972"/>
                  <a:pt x="31389" y="37474"/>
                </a:cubicBezTo>
                <a:cubicBezTo>
                  <a:pt x="30555" y="40009"/>
                  <a:pt x="30022" y="42644"/>
                  <a:pt x="29288" y="45179"/>
                </a:cubicBezTo>
                <a:cubicBezTo>
                  <a:pt x="27920" y="49682"/>
                  <a:pt x="25819" y="53919"/>
                  <a:pt x="23350" y="57922"/>
                </a:cubicBezTo>
                <a:cubicBezTo>
                  <a:pt x="22817" y="58789"/>
                  <a:pt x="22583" y="59656"/>
                  <a:pt x="22016" y="60490"/>
                </a:cubicBezTo>
                <a:cubicBezTo>
                  <a:pt x="20281" y="63092"/>
                  <a:pt x="17780" y="65027"/>
                  <a:pt x="15144" y="66728"/>
                </a:cubicBezTo>
                <a:cubicBezTo>
                  <a:pt x="14577" y="67128"/>
                  <a:pt x="13944" y="67495"/>
                  <a:pt x="13310" y="67795"/>
                </a:cubicBezTo>
                <a:cubicBezTo>
                  <a:pt x="12342" y="68296"/>
                  <a:pt x="11308" y="68629"/>
                  <a:pt x="10241" y="68829"/>
                </a:cubicBezTo>
                <a:cubicBezTo>
                  <a:pt x="6972" y="69363"/>
                  <a:pt x="3303" y="68663"/>
                  <a:pt x="167" y="69697"/>
                </a:cubicBezTo>
                <a:cubicBezTo>
                  <a:pt x="0" y="70697"/>
                  <a:pt x="1201" y="71331"/>
                  <a:pt x="2169" y="71598"/>
                </a:cubicBezTo>
                <a:cubicBezTo>
                  <a:pt x="5753" y="72528"/>
                  <a:pt x="9449" y="72995"/>
                  <a:pt x="13143" y="72995"/>
                </a:cubicBezTo>
                <a:cubicBezTo>
                  <a:pt x="16737" y="72995"/>
                  <a:pt x="20330" y="72553"/>
                  <a:pt x="23817" y="71665"/>
                </a:cubicBezTo>
                <a:cubicBezTo>
                  <a:pt x="26252" y="71064"/>
                  <a:pt x="28687" y="70197"/>
                  <a:pt x="30589" y="68529"/>
                </a:cubicBezTo>
                <a:cubicBezTo>
                  <a:pt x="31389" y="67829"/>
                  <a:pt x="32090" y="66995"/>
                  <a:pt x="32957" y="66361"/>
                </a:cubicBezTo>
                <a:cubicBezTo>
                  <a:pt x="33691" y="65861"/>
                  <a:pt x="34492" y="65527"/>
                  <a:pt x="35359" y="65360"/>
                </a:cubicBezTo>
                <a:lnTo>
                  <a:pt x="35359" y="70564"/>
                </a:lnTo>
                <a:cubicBezTo>
                  <a:pt x="35359" y="70931"/>
                  <a:pt x="35359" y="71265"/>
                  <a:pt x="35459" y="71565"/>
                </a:cubicBezTo>
                <a:cubicBezTo>
                  <a:pt x="35729" y="72375"/>
                  <a:pt x="36621" y="72781"/>
                  <a:pt x="37453" y="72781"/>
                </a:cubicBezTo>
                <a:cubicBezTo>
                  <a:pt x="37545" y="72781"/>
                  <a:pt x="37637" y="72776"/>
                  <a:pt x="37727" y="72766"/>
                </a:cubicBezTo>
                <a:cubicBezTo>
                  <a:pt x="38661" y="72699"/>
                  <a:pt x="39495" y="72265"/>
                  <a:pt x="40362" y="71932"/>
                </a:cubicBezTo>
                <a:cubicBezTo>
                  <a:pt x="41588" y="71469"/>
                  <a:pt x="42925" y="71228"/>
                  <a:pt x="44247" y="71228"/>
                </a:cubicBezTo>
                <a:cubicBezTo>
                  <a:pt x="44543" y="71228"/>
                  <a:pt x="44839" y="71240"/>
                  <a:pt x="45133" y="71265"/>
                </a:cubicBezTo>
                <a:cubicBezTo>
                  <a:pt x="45453" y="71301"/>
                  <a:pt x="45796" y="71338"/>
                  <a:pt x="46130" y="71338"/>
                </a:cubicBezTo>
                <a:cubicBezTo>
                  <a:pt x="46700" y="71338"/>
                  <a:pt x="47243" y="71231"/>
                  <a:pt x="47601" y="70831"/>
                </a:cubicBezTo>
                <a:cubicBezTo>
                  <a:pt x="48135" y="70230"/>
                  <a:pt x="47968" y="69296"/>
                  <a:pt x="48001" y="68463"/>
                </a:cubicBezTo>
                <a:cubicBezTo>
                  <a:pt x="48101" y="67228"/>
                  <a:pt x="48935" y="66061"/>
                  <a:pt x="50069" y="65527"/>
                </a:cubicBezTo>
                <a:cubicBezTo>
                  <a:pt x="51785" y="65846"/>
                  <a:pt x="53528" y="65975"/>
                  <a:pt x="55279" y="65975"/>
                </a:cubicBezTo>
                <a:cubicBezTo>
                  <a:pt x="58295" y="65975"/>
                  <a:pt x="61337" y="65591"/>
                  <a:pt x="64313" y="65127"/>
                </a:cubicBezTo>
                <a:cubicBezTo>
                  <a:pt x="64396" y="65113"/>
                  <a:pt x="64479" y="65105"/>
                  <a:pt x="64559" y="65105"/>
                </a:cubicBezTo>
                <a:cubicBezTo>
                  <a:pt x="64673" y="65105"/>
                  <a:pt x="64782" y="65121"/>
                  <a:pt x="64880" y="65160"/>
                </a:cubicBezTo>
                <a:cubicBezTo>
                  <a:pt x="65080" y="65227"/>
                  <a:pt x="65214" y="65394"/>
                  <a:pt x="65347" y="65560"/>
                </a:cubicBezTo>
                <a:cubicBezTo>
                  <a:pt x="66081" y="66661"/>
                  <a:pt x="66548" y="67895"/>
                  <a:pt x="67215" y="68996"/>
                </a:cubicBezTo>
                <a:cubicBezTo>
                  <a:pt x="67882" y="70130"/>
                  <a:pt x="68783" y="71198"/>
                  <a:pt x="70050" y="71565"/>
                </a:cubicBezTo>
                <a:cubicBezTo>
                  <a:pt x="70456" y="71688"/>
                  <a:pt x="70871" y="71728"/>
                  <a:pt x="71290" y="71728"/>
                </a:cubicBezTo>
                <a:cubicBezTo>
                  <a:pt x="71664" y="71728"/>
                  <a:pt x="72041" y="71696"/>
                  <a:pt x="72419" y="71665"/>
                </a:cubicBezTo>
                <a:cubicBezTo>
                  <a:pt x="73086" y="71598"/>
                  <a:pt x="73786" y="71498"/>
                  <a:pt x="74387" y="71231"/>
                </a:cubicBezTo>
                <a:cubicBezTo>
                  <a:pt x="75021" y="70931"/>
                  <a:pt x="75554" y="70431"/>
                  <a:pt x="75721" y="69797"/>
                </a:cubicBezTo>
                <a:cubicBezTo>
                  <a:pt x="75821" y="69530"/>
                  <a:pt x="75821" y="69230"/>
                  <a:pt x="76021" y="69030"/>
                </a:cubicBezTo>
                <a:cubicBezTo>
                  <a:pt x="76155" y="68930"/>
                  <a:pt x="76355" y="68863"/>
                  <a:pt x="76522" y="68829"/>
                </a:cubicBezTo>
                <a:cubicBezTo>
                  <a:pt x="77189" y="68663"/>
                  <a:pt x="77889" y="68463"/>
                  <a:pt x="78590" y="68296"/>
                </a:cubicBezTo>
                <a:cubicBezTo>
                  <a:pt x="78590" y="67729"/>
                  <a:pt x="78256" y="67228"/>
                  <a:pt x="77989" y="66728"/>
                </a:cubicBezTo>
                <a:cubicBezTo>
                  <a:pt x="76755" y="64526"/>
                  <a:pt x="76355" y="61858"/>
                  <a:pt x="76855" y="59356"/>
                </a:cubicBezTo>
                <a:cubicBezTo>
                  <a:pt x="77823" y="58756"/>
                  <a:pt x="78656" y="58255"/>
                  <a:pt x="79657" y="57655"/>
                </a:cubicBezTo>
                <a:cubicBezTo>
                  <a:pt x="80158" y="57321"/>
                  <a:pt x="80658" y="57021"/>
                  <a:pt x="81058" y="56587"/>
                </a:cubicBezTo>
                <a:cubicBezTo>
                  <a:pt x="81425" y="56187"/>
                  <a:pt x="81725" y="55720"/>
                  <a:pt x="81992" y="55220"/>
                </a:cubicBezTo>
                <a:cubicBezTo>
                  <a:pt x="83693" y="52251"/>
                  <a:pt x="85428" y="49215"/>
                  <a:pt x="86229" y="45880"/>
                </a:cubicBezTo>
                <a:cubicBezTo>
                  <a:pt x="86762" y="43711"/>
                  <a:pt x="86896" y="41443"/>
                  <a:pt x="86862" y="39175"/>
                </a:cubicBezTo>
                <a:cubicBezTo>
                  <a:pt x="86862" y="38207"/>
                  <a:pt x="86829" y="37240"/>
                  <a:pt x="86562" y="36306"/>
                </a:cubicBezTo>
                <a:cubicBezTo>
                  <a:pt x="86162" y="35039"/>
                  <a:pt x="85395" y="33938"/>
                  <a:pt x="84861" y="32737"/>
                </a:cubicBezTo>
                <a:cubicBezTo>
                  <a:pt x="84394" y="31669"/>
                  <a:pt x="84127" y="30502"/>
                  <a:pt x="83894" y="29368"/>
                </a:cubicBezTo>
                <a:cubicBezTo>
                  <a:pt x="83460" y="27366"/>
                  <a:pt x="83026" y="25365"/>
                  <a:pt x="82593" y="23364"/>
                </a:cubicBezTo>
                <a:cubicBezTo>
                  <a:pt x="81859" y="20028"/>
                  <a:pt x="82126" y="16525"/>
                  <a:pt x="81825" y="13089"/>
                </a:cubicBezTo>
                <a:cubicBezTo>
                  <a:pt x="81759" y="12356"/>
                  <a:pt x="81792" y="11422"/>
                  <a:pt x="82426" y="11055"/>
                </a:cubicBezTo>
                <a:cubicBezTo>
                  <a:pt x="82601" y="10961"/>
                  <a:pt x="82788" y="10921"/>
                  <a:pt x="82978" y="10921"/>
                </a:cubicBezTo>
                <a:cubicBezTo>
                  <a:pt x="83330" y="10921"/>
                  <a:pt x="83690" y="11060"/>
                  <a:pt x="83994" y="11255"/>
                </a:cubicBezTo>
                <a:cubicBezTo>
                  <a:pt x="84461" y="11555"/>
                  <a:pt x="84861" y="11989"/>
                  <a:pt x="85361" y="12256"/>
                </a:cubicBezTo>
                <a:cubicBezTo>
                  <a:pt x="86095" y="12656"/>
                  <a:pt x="86962" y="12656"/>
                  <a:pt x="87796" y="12656"/>
                </a:cubicBezTo>
                <a:cubicBezTo>
                  <a:pt x="89664" y="12656"/>
                  <a:pt x="91566" y="12689"/>
                  <a:pt x="93434" y="12689"/>
                </a:cubicBezTo>
                <a:cubicBezTo>
                  <a:pt x="93667" y="12689"/>
                  <a:pt x="93934" y="12689"/>
                  <a:pt x="94134" y="12556"/>
                </a:cubicBezTo>
                <a:cubicBezTo>
                  <a:pt x="94368" y="12456"/>
                  <a:pt x="94501" y="12222"/>
                  <a:pt x="94635" y="11989"/>
                </a:cubicBezTo>
                <a:cubicBezTo>
                  <a:pt x="95268" y="10955"/>
                  <a:pt x="95869" y="9887"/>
                  <a:pt x="96269" y="8753"/>
                </a:cubicBezTo>
                <a:cubicBezTo>
                  <a:pt x="96536" y="7919"/>
                  <a:pt x="96703" y="7052"/>
                  <a:pt x="96836" y="6185"/>
                </a:cubicBezTo>
                <a:cubicBezTo>
                  <a:pt x="97103" y="4483"/>
                  <a:pt x="97136" y="2382"/>
                  <a:pt x="95669" y="1448"/>
                </a:cubicBezTo>
                <a:cubicBezTo>
                  <a:pt x="95168" y="1148"/>
                  <a:pt x="94601" y="1048"/>
                  <a:pt x="94001" y="947"/>
                </a:cubicBezTo>
                <a:cubicBezTo>
                  <a:pt x="90565" y="414"/>
                  <a:pt x="87096" y="114"/>
                  <a:pt x="83593" y="13"/>
                </a:cubicBezTo>
                <a:cubicBezTo>
                  <a:pt x="83304" y="6"/>
                  <a:pt x="83012" y="1"/>
                  <a:pt x="82721" y="1"/>
                </a:cubicBezTo>
                <a:close/>
              </a:path>
            </a:pathLst>
          </a:custGeom>
          <a:solidFill>
            <a:srgbClr val="FEB9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" name="Google Shape;1031;p55"/>
          <p:cNvGrpSpPr/>
          <p:nvPr/>
        </p:nvGrpSpPr>
        <p:grpSpPr>
          <a:xfrm>
            <a:off x="713057" y="1763118"/>
            <a:ext cx="2500452" cy="1888040"/>
            <a:chOff x="909705" y="1313083"/>
            <a:chExt cx="2306477" cy="1741413"/>
          </a:xfrm>
        </p:grpSpPr>
        <p:sp>
          <p:nvSpPr>
            <p:cNvPr id="1032" name="Google Shape;1032;p55"/>
            <p:cNvSpPr/>
            <p:nvPr/>
          </p:nvSpPr>
          <p:spPr>
            <a:xfrm>
              <a:off x="909705" y="1313083"/>
              <a:ext cx="2306477" cy="1741413"/>
            </a:xfrm>
            <a:custGeom>
              <a:rect b="b" l="l" r="r" t="t"/>
              <a:pathLst>
                <a:path extrusionOk="0" h="73734" w="97670">
                  <a:moveTo>
                    <a:pt x="83244" y="51527"/>
                  </a:moveTo>
                  <a:cubicBezTo>
                    <a:pt x="83500" y="51527"/>
                    <a:pt x="83784" y="51653"/>
                    <a:pt x="84127" y="51907"/>
                  </a:cubicBezTo>
                  <a:cubicBezTo>
                    <a:pt x="83993" y="52141"/>
                    <a:pt x="83893" y="52408"/>
                    <a:pt x="83760" y="52674"/>
                  </a:cubicBezTo>
                  <a:cubicBezTo>
                    <a:pt x="83059" y="53775"/>
                    <a:pt x="82459" y="54976"/>
                    <a:pt x="81492" y="55910"/>
                  </a:cubicBezTo>
                  <a:cubicBezTo>
                    <a:pt x="80791" y="56577"/>
                    <a:pt x="80157" y="57344"/>
                    <a:pt x="79390" y="57978"/>
                  </a:cubicBezTo>
                  <a:cubicBezTo>
                    <a:pt x="78022" y="59112"/>
                    <a:pt x="76555" y="60146"/>
                    <a:pt x="75087" y="61281"/>
                  </a:cubicBezTo>
                  <a:cubicBezTo>
                    <a:pt x="75187" y="60580"/>
                    <a:pt x="75220" y="59846"/>
                    <a:pt x="76021" y="59513"/>
                  </a:cubicBezTo>
                  <a:cubicBezTo>
                    <a:pt x="76054" y="59513"/>
                    <a:pt x="76054" y="59479"/>
                    <a:pt x="76088" y="59446"/>
                  </a:cubicBezTo>
                  <a:cubicBezTo>
                    <a:pt x="76955" y="58679"/>
                    <a:pt x="77822" y="57911"/>
                    <a:pt x="78656" y="57111"/>
                  </a:cubicBezTo>
                  <a:cubicBezTo>
                    <a:pt x="79890" y="55910"/>
                    <a:pt x="81091" y="54676"/>
                    <a:pt x="81792" y="53075"/>
                  </a:cubicBezTo>
                  <a:cubicBezTo>
                    <a:pt x="81925" y="52741"/>
                    <a:pt x="82159" y="52408"/>
                    <a:pt x="82359" y="52107"/>
                  </a:cubicBezTo>
                  <a:cubicBezTo>
                    <a:pt x="82654" y="51720"/>
                    <a:pt x="82928" y="51527"/>
                    <a:pt x="83244" y="51527"/>
                  </a:cubicBezTo>
                  <a:close/>
                  <a:moveTo>
                    <a:pt x="47067" y="62348"/>
                  </a:moveTo>
                  <a:cubicBezTo>
                    <a:pt x="47134" y="62348"/>
                    <a:pt x="47234" y="62381"/>
                    <a:pt x="47334" y="62415"/>
                  </a:cubicBezTo>
                  <a:cubicBezTo>
                    <a:pt x="47901" y="62581"/>
                    <a:pt x="48468" y="62815"/>
                    <a:pt x="49035" y="62915"/>
                  </a:cubicBezTo>
                  <a:cubicBezTo>
                    <a:pt x="49635" y="63048"/>
                    <a:pt x="50269" y="63048"/>
                    <a:pt x="50903" y="63048"/>
                  </a:cubicBezTo>
                  <a:cubicBezTo>
                    <a:pt x="51537" y="63082"/>
                    <a:pt x="52204" y="63115"/>
                    <a:pt x="52871" y="63149"/>
                  </a:cubicBezTo>
                  <a:cubicBezTo>
                    <a:pt x="54072" y="63182"/>
                    <a:pt x="55306" y="63249"/>
                    <a:pt x="56507" y="63315"/>
                  </a:cubicBezTo>
                  <a:cubicBezTo>
                    <a:pt x="57608" y="63349"/>
                    <a:pt x="58709" y="63349"/>
                    <a:pt x="59776" y="63382"/>
                  </a:cubicBezTo>
                  <a:cubicBezTo>
                    <a:pt x="59843" y="63382"/>
                    <a:pt x="59909" y="63415"/>
                    <a:pt x="59976" y="63415"/>
                  </a:cubicBezTo>
                  <a:lnTo>
                    <a:pt x="60810" y="63415"/>
                  </a:lnTo>
                  <a:cubicBezTo>
                    <a:pt x="61044" y="63415"/>
                    <a:pt x="61277" y="63382"/>
                    <a:pt x="61511" y="63382"/>
                  </a:cubicBezTo>
                  <a:cubicBezTo>
                    <a:pt x="61878" y="63349"/>
                    <a:pt x="62278" y="63349"/>
                    <a:pt x="62645" y="63282"/>
                  </a:cubicBezTo>
                  <a:cubicBezTo>
                    <a:pt x="63379" y="63182"/>
                    <a:pt x="64079" y="63048"/>
                    <a:pt x="64880" y="62882"/>
                  </a:cubicBezTo>
                  <a:cubicBezTo>
                    <a:pt x="65013" y="63816"/>
                    <a:pt x="65113" y="64650"/>
                    <a:pt x="65213" y="65517"/>
                  </a:cubicBezTo>
                  <a:cubicBezTo>
                    <a:pt x="65013" y="65584"/>
                    <a:pt x="64813" y="65684"/>
                    <a:pt x="64646" y="65717"/>
                  </a:cubicBezTo>
                  <a:cubicBezTo>
                    <a:pt x="63946" y="65884"/>
                    <a:pt x="63279" y="66051"/>
                    <a:pt x="62578" y="66184"/>
                  </a:cubicBezTo>
                  <a:cubicBezTo>
                    <a:pt x="62244" y="66251"/>
                    <a:pt x="61944" y="66317"/>
                    <a:pt x="61611" y="66317"/>
                  </a:cubicBezTo>
                  <a:cubicBezTo>
                    <a:pt x="59676" y="66418"/>
                    <a:pt x="57708" y="66518"/>
                    <a:pt x="55773" y="66518"/>
                  </a:cubicBezTo>
                  <a:cubicBezTo>
                    <a:pt x="54372" y="66518"/>
                    <a:pt x="52938" y="66484"/>
                    <a:pt x="51537" y="66351"/>
                  </a:cubicBezTo>
                  <a:cubicBezTo>
                    <a:pt x="49635" y="66184"/>
                    <a:pt x="47767" y="65850"/>
                    <a:pt x="45866" y="65584"/>
                  </a:cubicBezTo>
                  <a:cubicBezTo>
                    <a:pt x="45733" y="65584"/>
                    <a:pt x="45599" y="65484"/>
                    <a:pt x="45432" y="65450"/>
                  </a:cubicBezTo>
                  <a:cubicBezTo>
                    <a:pt x="46000" y="64383"/>
                    <a:pt x="46500" y="63382"/>
                    <a:pt x="47067" y="62348"/>
                  </a:cubicBezTo>
                  <a:close/>
                  <a:moveTo>
                    <a:pt x="76822" y="60947"/>
                  </a:moveTo>
                  <a:cubicBezTo>
                    <a:pt x="76588" y="62081"/>
                    <a:pt x="76388" y="63149"/>
                    <a:pt x="76555" y="64283"/>
                  </a:cubicBezTo>
                  <a:cubicBezTo>
                    <a:pt x="76254" y="64316"/>
                    <a:pt x="76021" y="64349"/>
                    <a:pt x="75787" y="64416"/>
                  </a:cubicBezTo>
                  <a:cubicBezTo>
                    <a:pt x="75787" y="64449"/>
                    <a:pt x="75787" y="64483"/>
                    <a:pt x="75787" y="64516"/>
                  </a:cubicBezTo>
                  <a:lnTo>
                    <a:pt x="76521" y="64516"/>
                  </a:lnTo>
                  <a:lnTo>
                    <a:pt x="76521" y="64983"/>
                  </a:lnTo>
                  <a:cubicBezTo>
                    <a:pt x="76188" y="64983"/>
                    <a:pt x="75854" y="65017"/>
                    <a:pt x="75521" y="65050"/>
                  </a:cubicBezTo>
                  <a:cubicBezTo>
                    <a:pt x="75620" y="65215"/>
                    <a:pt x="75729" y="65267"/>
                    <a:pt x="75842" y="65267"/>
                  </a:cubicBezTo>
                  <a:cubicBezTo>
                    <a:pt x="76040" y="65267"/>
                    <a:pt x="76245" y="65104"/>
                    <a:pt x="76413" y="65104"/>
                  </a:cubicBezTo>
                  <a:cubicBezTo>
                    <a:pt x="76439" y="65104"/>
                    <a:pt x="76464" y="65108"/>
                    <a:pt x="76488" y="65117"/>
                  </a:cubicBezTo>
                  <a:cubicBezTo>
                    <a:pt x="76755" y="65884"/>
                    <a:pt x="76988" y="66584"/>
                    <a:pt x="77188" y="67185"/>
                  </a:cubicBezTo>
                  <a:cubicBezTo>
                    <a:pt x="76888" y="67518"/>
                    <a:pt x="76655" y="67785"/>
                    <a:pt x="76455" y="68052"/>
                  </a:cubicBezTo>
                  <a:cubicBezTo>
                    <a:pt x="76088" y="67852"/>
                    <a:pt x="75754" y="67685"/>
                    <a:pt x="75387" y="67485"/>
                  </a:cubicBezTo>
                  <a:cubicBezTo>
                    <a:pt x="74987" y="66217"/>
                    <a:pt x="74720" y="64883"/>
                    <a:pt x="74853" y="63515"/>
                  </a:cubicBezTo>
                  <a:cubicBezTo>
                    <a:pt x="75354" y="63449"/>
                    <a:pt x="75921" y="63616"/>
                    <a:pt x="76388" y="63149"/>
                  </a:cubicBezTo>
                  <a:lnTo>
                    <a:pt x="76388" y="63149"/>
                  </a:lnTo>
                  <a:cubicBezTo>
                    <a:pt x="75821" y="63215"/>
                    <a:pt x="75354" y="63249"/>
                    <a:pt x="74787" y="63282"/>
                  </a:cubicBezTo>
                  <a:cubicBezTo>
                    <a:pt x="74853" y="62815"/>
                    <a:pt x="74887" y="62348"/>
                    <a:pt x="74954" y="61881"/>
                  </a:cubicBezTo>
                  <a:cubicBezTo>
                    <a:pt x="75554" y="61581"/>
                    <a:pt x="76121" y="61281"/>
                    <a:pt x="76822" y="60947"/>
                  </a:cubicBezTo>
                  <a:close/>
                  <a:moveTo>
                    <a:pt x="75821" y="68219"/>
                  </a:moveTo>
                  <a:lnTo>
                    <a:pt x="75821" y="68219"/>
                  </a:lnTo>
                  <a:cubicBezTo>
                    <a:pt x="76555" y="68853"/>
                    <a:pt x="76555" y="68853"/>
                    <a:pt x="76321" y="69220"/>
                  </a:cubicBezTo>
                  <a:cubicBezTo>
                    <a:pt x="76054" y="68886"/>
                    <a:pt x="75854" y="68619"/>
                    <a:pt x="75821" y="68219"/>
                  </a:cubicBezTo>
                  <a:close/>
                  <a:moveTo>
                    <a:pt x="77088" y="67852"/>
                  </a:moveTo>
                  <a:lnTo>
                    <a:pt x="77088" y="67852"/>
                  </a:lnTo>
                  <a:cubicBezTo>
                    <a:pt x="77188" y="67885"/>
                    <a:pt x="77255" y="67919"/>
                    <a:pt x="77289" y="67919"/>
                  </a:cubicBezTo>
                  <a:cubicBezTo>
                    <a:pt x="77589" y="68052"/>
                    <a:pt x="77789" y="68252"/>
                    <a:pt x="77822" y="68552"/>
                  </a:cubicBezTo>
                  <a:cubicBezTo>
                    <a:pt x="77856" y="68919"/>
                    <a:pt x="77489" y="68953"/>
                    <a:pt x="77289" y="69086"/>
                  </a:cubicBezTo>
                  <a:cubicBezTo>
                    <a:pt x="77222" y="69153"/>
                    <a:pt x="77088" y="69153"/>
                    <a:pt x="76855" y="69220"/>
                  </a:cubicBezTo>
                  <a:cubicBezTo>
                    <a:pt x="77155" y="68753"/>
                    <a:pt x="76521" y="68286"/>
                    <a:pt x="77088" y="67852"/>
                  </a:cubicBezTo>
                  <a:close/>
                  <a:moveTo>
                    <a:pt x="74553" y="69853"/>
                  </a:moveTo>
                  <a:cubicBezTo>
                    <a:pt x="75087" y="69887"/>
                    <a:pt x="75320" y="70254"/>
                    <a:pt x="75587" y="70554"/>
                  </a:cubicBezTo>
                  <a:cubicBezTo>
                    <a:pt x="75254" y="70887"/>
                    <a:pt x="74954" y="71154"/>
                    <a:pt x="74487" y="71154"/>
                  </a:cubicBezTo>
                  <a:cubicBezTo>
                    <a:pt x="74453" y="70721"/>
                    <a:pt x="74386" y="70287"/>
                    <a:pt x="74553" y="69853"/>
                  </a:cubicBezTo>
                  <a:close/>
                  <a:moveTo>
                    <a:pt x="73152" y="70454"/>
                  </a:moveTo>
                  <a:cubicBezTo>
                    <a:pt x="73686" y="70521"/>
                    <a:pt x="73886" y="70887"/>
                    <a:pt x="74086" y="71388"/>
                  </a:cubicBezTo>
                  <a:cubicBezTo>
                    <a:pt x="73719" y="71488"/>
                    <a:pt x="73386" y="71621"/>
                    <a:pt x="73019" y="71721"/>
                  </a:cubicBezTo>
                  <a:cubicBezTo>
                    <a:pt x="72852" y="71288"/>
                    <a:pt x="72885" y="70954"/>
                    <a:pt x="73152" y="70454"/>
                  </a:cubicBezTo>
                  <a:close/>
                  <a:moveTo>
                    <a:pt x="46484" y="70539"/>
                  </a:moveTo>
                  <a:cubicBezTo>
                    <a:pt x="46684" y="70539"/>
                    <a:pt x="46899" y="70740"/>
                    <a:pt x="47167" y="71154"/>
                  </a:cubicBezTo>
                  <a:cubicBezTo>
                    <a:pt x="46833" y="71621"/>
                    <a:pt x="46767" y="71655"/>
                    <a:pt x="46233" y="71821"/>
                  </a:cubicBezTo>
                  <a:cubicBezTo>
                    <a:pt x="45833" y="71321"/>
                    <a:pt x="45833" y="70921"/>
                    <a:pt x="46266" y="70621"/>
                  </a:cubicBezTo>
                  <a:cubicBezTo>
                    <a:pt x="46338" y="70567"/>
                    <a:pt x="46410" y="70539"/>
                    <a:pt x="46484" y="70539"/>
                  </a:cubicBezTo>
                  <a:close/>
                  <a:moveTo>
                    <a:pt x="45099" y="65717"/>
                  </a:moveTo>
                  <a:cubicBezTo>
                    <a:pt x="46467" y="66151"/>
                    <a:pt x="47868" y="66184"/>
                    <a:pt x="49302" y="66651"/>
                  </a:cubicBezTo>
                  <a:cubicBezTo>
                    <a:pt x="48768" y="67185"/>
                    <a:pt x="48301" y="67618"/>
                    <a:pt x="47934" y="68152"/>
                  </a:cubicBezTo>
                  <a:cubicBezTo>
                    <a:pt x="47707" y="68470"/>
                    <a:pt x="47449" y="68587"/>
                    <a:pt x="47149" y="68587"/>
                  </a:cubicBezTo>
                  <a:cubicBezTo>
                    <a:pt x="47009" y="68587"/>
                    <a:pt x="46860" y="68562"/>
                    <a:pt x="46700" y="68519"/>
                  </a:cubicBezTo>
                  <a:cubicBezTo>
                    <a:pt x="46366" y="68452"/>
                    <a:pt x="46066" y="68352"/>
                    <a:pt x="45733" y="68252"/>
                  </a:cubicBezTo>
                  <a:cubicBezTo>
                    <a:pt x="45633" y="68219"/>
                    <a:pt x="45499" y="68219"/>
                    <a:pt x="45266" y="68185"/>
                  </a:cubicBezTo>
                  <a:lnTo>
                    <a:pt x="45266" y="68185"/>
                  </a:lnTo>
                  <a:cubicBezTo>
                    <a:pt x="45833" y="68886"/>
                    <a:pt x="46700" y="68552"/>
                    <a:pt x="47334" y="69086"/>
                  </a:cubicBezTo>
                  <a:cubicBezTo>
                    <a:pt x="46433" y="69453"/>
                    <a:pt x="45566" y="69386"/>
                    <a:pt x="44765" y="69553"/>
                  </a:cubicBezTo>
                  <a:cubicBezTo>
                    <a:pt x="45097" y="69726"/>
                    <a:pt x="45434" y="69787"/>
                    <a:pt x="45778" y="69787"/>
                  </a:cubicBezTo>
                  <a:cubicBezTo>
                    <a:pt x="46230" y="69787"/>
                    <a:pt x="46693" y="69681"/>
                    <a:pt x="47167" y="69586"/>
                  </a:cubicBezTo>
                  <a:cubicBezTo>
                    <a:pt x="47200" y="69820"/>
                    <a:pt x="47200" y="70053"/>
                    <a:pt x="47200" y="70354"/>
                  </a:cubicBezTo>
                  <a:cubicBezTo>
                    <a:pt x="47067" y="70287"/>
                    <a:pt x="47000" y="70254"/>
                    <a:pt x="46934" y="70220"/>
                  </a:cubicBezTo>
                  <a:cubicBezTo>
                    <a:pt x="46744" y="70133"/>
                    <a:pt x="46625" y="70084"/>
                    <a:pt x="46525" y="70084"/>
                  </a:cubicBezTo>
                  <a:cubicBezTo>
                    <a:pt x="46397" y="70084"/>
                    <a:pt x="46302" y="70166"/>
                    <a:pt x="46133" y="70354"/>
                  </a:cubicBezTo>
                  <a:cubicBezTo>
                    <a:pt x="45966" y="70521"/>
                    <a:pt x="45833" y="70721"/>
                    <a:pt x="45666" y="70921"/>
                  </a:cubicBezTo>
                  <a:cubicBezTo>
                    <a:pt x="45199" y="70621"/>
                    <a:pt x="44732" y="70454"/>
                    <a:pt x="44265" y="70420"/>
                  </a:cubicBezTo>
                  <a:cubicBezTo>
                    <a:pt x="43865" y="70420"/>
                    <a:pt x="43598" y="70587"/>
                    <a:pt x="43531" y="70988"/>
                  </a:cubicBezTo>
                  <a:cubicBezTo>
                    <a:pt x="43431" y="71354"/>
                    <a:pt x="43431" y="71721"/>
                    <a:pt x="43364" y="72122"/>
                  </a:cubicBezTo>
                  <a:cubicBezTo>
                    <a:pt x="43131" y="72055"/>
                    <a:pt x="42897" y="72022"/>
                    <a:pt x="42630" y="71988"/>
                  </a:cubicBezTo>
                  <a:cubicBezTo>
                    <a:pt x="42630" y="71421"/>
                    <a:pt x="42630" y="70887"/>
                    <a:pt x="42664" y="70387"/>
                  </a:cubicBezTo>
                  <a:cubicBezTo>
                    <a:pt x="42697" y="69586"/>
                    <a:pt x="42397" y="68753"/>
                    <a:pt x="43064" y="68052"/>
                  </a:cubicBezTo>
                  <a:cubicBezTo>
                    <a:pt x="43164" y="67552"/>
                    <a:pt x="43531" y="67285"/>
                    <a:pt x="43898" y="66985"/>
                  </a:cubicBezTo>
                  <a:cubicBezTo>
                    <a:pt x="44198" y="66784"/>
                    <a:pt x="44465" y="66551"/>
                    <a:pt x="44699" y="66284"/>
                  </a:cubicBezTo>
                  <a:cubicBezTo>
                    <a:pt x="44832" y="66117"/>
                    <a:pt x="44965" y="65951"/>
                    <a:pt x="45099" y="65717"/>
                  </a:cubicBezTo>
                  <a:close/>
                  <a:moveTo>
                    <a:pt x="43931" y="70854"/>
                  </a:moveTo>
                  <a:cubicBezTo>
                    <a:pt x="44965" y="70921"/>
                    <a:pt x="45366" y="71188"/>
                    <a:pt x="45599" y="72022"/>
                  </a:cubicBezTo>
                  <a:cubicBezTo>
                    <a:pt x="45268" y="72161"/>
                    <a:pt x="44945" y="72209"/>
                    <a:pt x="44622" y="72209"/>
                  </a:cubicBezTo>
                  <a:cubicBezTo>
                    <a:pt x="44328" y="72209"/>
                    <a:pt x="44033" y="72169"/>
                    <a:pt x="43731" y="72122"/>
                  </a:cubicBezTo>
                  <a:cubicBezTo>
                    <a:pt x="43798" y="71688"/>
                    <a:pt x="43865" y="71288"/>
                    <a:pt x="43931" y="70854"/>
                  </a:cubicBezTo>
                  <a:close/>
                  <a:moveTo>
                    <a:pt x="40496" y="71088"/>
                  </a:moveTo>
                  <a:cubicBezTo>
                    <a:pt x="41029" y="71288"/>
                    <a:pt x="41029" y="71288"/>
                    <a:pt x="41363" y="71988"/>
                  </a:cubicBezTo>
                  <a:cubicBezTo>
                    <a:pt x="41563" y="72455"/>
                    <a:pt x="41496" y="72689"/>
                    <a:pt x="41029" y="72822"/>
                  </a:cubicBezTo>
                  <a:cubicBezTo>
                    <a:pt x="40696" y="72956"/>
                    <a:pt x="40329" y="72989"/>
                    <a:pt x="39995" y="73056"/>
                  </a:cubicBezTo>
                  <a:cubicBezTo>
                    <a:pt x="40062" y="72589"/>
                    <a:pt x="40129" y="72188"/>
                    <a:pt x="40162" y="71755"/>
                  </a:cubicBezTo>
                  <a:cubicBezTo>
                    <a:pt x="40162" y="71488"/>
                    <a:pt x="40195" y="71221"/>
                    <a:pt x="40496" y="71088"/>
                  </a:cubicBezTo>
                  <a:close/>
                  <a:moveTo>
                    <a:pt x="84888" y="566"/>
                  </a:moveTo>
                  <a:cubicBezTo>
                    <a:pt x="85696" y="566"/>
                    <a:pt x="86499" y="608"/>
                    <a:pt x="87296" y="704"/>
                  </a:cubicBezTo>
                  <a:cubicBezTo>
                    <a:pt x="88530" y="837"/>
                    <a:pt x="89797" y="1004"/>
                    <a:pt x="91032" y="1271"/>
                  </a:cubicBezTo>
                  <a:cubicBezTo>
                    <a:pt x="91799" y="1404"/>
                    <a:pt x="92599" y="1571"/>
                    <a:pt x="93267" y="1971"/>
                  </a:cubicBezTo>
                  <a:cubicBezTo>
                    <a:pt x="93267" y="2472"/>
                    <a:pt x="92766" y="2839"/>
                    <a:pt x="93066" y="3406"/>
                  </a:cubicBezTo>
                  <a:cubicBezTo>
                    <a:pt x="93200" y="3272"/>
                    <a:pt x="93300" y="3206"/>
                    <a:pt x="93367" y="3072"/>
                  </a:cubicBezTo>
                  <a:cubicBezTo>
                    <a:pt x="93533" y="2772"/>
                    <a:pt x="93700" y="2472"/>
                    <a:pt x="93867" y="2172"/>
                  </a:cubicBezTo>
                  <a:cubicBezTo>
                    <a:pt x="94019" y="1905"/>
                    <a:pt x="94236" y="1769"/>
                    <a:pt x="94469" y="1769"/>
                  </a:cubicBezTo>
                  <a:cubicBezTo>
                    <a:pt x="94644" y="1769"/>
                    <a:pt x="94829" y="1847"/>
                    <a:pt x="95001" y="2005"/>
                  </a:cubicBezTo>
                  <a:cubicBezTo>
                    <a:pt x="95268" y="2238"/>
                    <a:pt x="95468" y="2605"/>
                    <a:pt x="95768" y="2772"/>
                  </a:cubicBezTo>
                  <a:cubicBezTo>
                    <a:pt x="96202" y="3039"/>
                    <a:pt x="96335" y="3406"/>
                    <a:pt x="96402" y="3839"/>
                  </a:cubicBezTo>
                  <a:cubicBezTo>
                    <a:pt x="96536" y="4673"/>
                    <a:pt x="96702" y="5507"/>
                    <a:pt x="96802" y="6341"/>
                  </a:cubicBezTo>
                  <a:cubicBezTo>
                    <a:pt x="96869" y="6975"/>
                    <a:pt x="96969" y="7609"/>
                    <a:pt x="96903" y="8243"/>
                  </a:cubicBezTo>
                  <a:cubicBezTo>
                    <a:pt x="96836" y="8876"/>
                    <a:pt x="96802" y="9644"/>
                    <a:pt x="95969" y="9877"/>
                  </a:cubicBezTo>
                  <a:cubicBezTo>
                    <a:pt x="95635" y="9977"/>
                    <a:pt x="95268" y="10044"/>
                    <a:pt x="94934" y="10044"/>
                  </a:cubicBezTo>
                  <a:cubicBezTo>
                    <a:pt x="93800" y="10044"/>
                    <a:pt x="92733" y="9744"/>
                    <a:pt x="91632" y="9477"/>
                  </a:cubicBezTo>
                  <a:cubicBezTo>
                    <a:pt x="89898" y="9076"/>
                    <a:pt x="88163" y="8609"/>
                    <a:pt x="86395" y="8276"/>
                  </a:cubicBezTo>
                  <a:cubicBezTo>
                    <a:pt x="85394" y="8076"/>
                    <a:pt x="84594" y="7642"/>
                    <a:pt x="83860" y="6975"/>
                  </a:cubicBezTo>
                  <a:cubicBezTo>
                    <a:pt x="83760" y="6875"/>
                    <a:pt x="83626" y="6808"/>
                    <a:pt x="83526" y="6708"/>
                  </a:cubicBezTo>
                  <a:cubicBezTo>
                    <a:pt x="83493" y="6808"/>
                    <a:pt x="83460" y="6842"/>
                    <a:pt x="83460" y="6875"/>
                  </a:cubicBezTo>
                  <a:cubicBezTo>
                    <a:pt x="83460" y="6942"/>
                    <a:pt x="83493" y="7042"/>
                    <a:pt x="83526" y="7108"/>
                  </a:cubicBezTo>
                  <a:cubicBezTo>
                    <a:pt x="84027" y="7942"/>
                    <a:pt x="84761" y="8443"/>
                    <a:pt x="85695" y="8710"/>
                  </a:cubicBezTo>
                  <a:cubicBezTo>
                    <a:pt x="87229" y="9110"/>
                    <a:pt x="88730" y="9577"/>
                    <a:pt x="90264" y="9977"/>
                  </a:cubicBezTo>
                  <a:cubicBezTo>
                    <a:pt x="91198" y="10211"/>
                    <a:pt x="92132" y="10444"/>
                    <a:pt x="93033" y="10611"/>
                  </a:cubicBezTo>
                  <a:cubicBezTo>
                    <a:pt x="93700" y="10744"/>
                    <a:pt x="94334" y="10778"/>
                    <a:pt x="94968" y="10844"/>
                  </a:cubicBezTo>
                  <a:cubicBezTo>
                    <a:pt x="95101" y="11445"/>
                    <a:pt x="95101" y="11645"/>
                    <a:pt x="94768" y="11945"/>
                  </a:cubicBezTo>
                  <a:cubicBezTo>
                    <a:pt x="94267" y="12412"/>
                    <a:pt x="93734" y="12879"/>
                    <a:pt x="93033" y="12979"/>
                  </a:cubicBezTo>
                  <a:cubicBezTo>
                    <a:pt x="92522" y="13068"/>
                    <a:pt x="91995" y="13113"/>
                    <a:pt x="91474" y="13113"/>
                  </a:cubicBezTo>
                  <a:cubicBezTo>
                    <a:pt x="91213" y="13113"/>
                    <a:pt x="90954" y="13102"/>
                    <a:pt x="90698" y="13079"/>
                  </a:cubicBezTo>
                  <a:cubicBezTo>
                    <a:pt x="89864" y="13013"/>
                    <a:pt x="88997" y="12779"/>
                    <a:pt x="88163" y="12579"/>
                  </a:cubicBezTo>
                  <a:cubicBezTo>
                    <a:pt x="86795" y="12212"/>
                    <a:pt x="85461" y="11678"/>
                    <a:pt x="84027" y="11478"/>
                  </a:cubicBezTo>
                  <a:cubicBezTo>
                    <a:pt x="83560" y="11445"/>
                    <a:pt x="83093" y="11245"/>
                    <a:pt x="82592" y="11211"/>
                  </a:cubicBezTo>
                  <a:cubicBezTo>
                    <a:pt x="82192" y="11211"/>
                    <a:pt x="81758" y="11311"/>
                    <a:pt x="81325" y="11378"/>
                  </a:cubicBezTo>
                  <a:cubicBezTo>
                    <a:pt x="81135" y="11421"/>
                    <a:pt x="80967" y="11444"/>
                    <a:pt x="80816" y="11444"/>
                  </a:cubicBezTo>
                  <a:cubicBezTo>
                    <a:pt x="80383" y="11444"/>
                    <a:pt x="80087" y="11256"/>
                    <a:pt x="79790" y="10811"/>
                  </a:cubicBezTo>
                  <a:cubicBezTo>
                    <a:pt x="79490" y="10411"/>
                    <a:pt x="79223" y="9977"/>
                    <a:pt x="79157" y="9477"/>
                  </a:cubicBezTo>
                  <a:cubicBezTo>
                    <a:pt x="79123" y="9310"/>
                    <a:pt x="79023" y="9110"/>
                    <a:pt x="78923" y="8876"/>
                  </a:cubicBezTo>
                  <a:cubicBezTo>
                    <a:pt x="78656" y="9343"/>
                    <a:pt x="78656" y="9744"/>
                    <a:pt x="78823" y="10144"/>
                  </a:cubicBezTo>
                  <a:cubicBezTo>
                    <a:pt x="79123" y="10878"/>
                    <a:pt x="79490" y="11545"/>
                    <a:pt x="80357" y="11812"/>
                  </a:cubicBezTo>
                  <a:cubicBezTo>
                    <a:pt x="80152" y="12063"/>
                    <a:pt x="79946" y="12205"/>
                    <a:pt x="79708" y="12205"/>
                  </a:cubicBezTo>
                  <a:cubicBezTo>
                    <a:pt x="79599" y="12205"/>
                    <a:pt x="79483" y="12175"/>
                    <a:pt x="79357" y="12112"/>
                  </a:cubicBezTo>
                  <a:cubicBezTo>
                    <a:pt x="79056" y="11979"/>
                    <a:pt x="78790" y="11878"/>
                    <a:pt x="78489" y="11778"/>
                  </a:cubicBezTo>
                  <a:cubicBezTo>
                    <a:pt x="78489" y="11812"/>
                    <a:pt x="78456" y="11845"/>
                    <a:pt x="78456" y="11912"/>
                  </a:cubicBezTo>
                  <a:cubicBezTo>
                    <a:pt x="78790" y="12079"/>
                    <a:pt x="79123" y="12279"/>
                    <a:pt x="79457" y="12479"/>
                  </a:cubicBezTo>
                  <a:cubicBezTo>
                    <a:pt x="79390" y="12612"/>
                    <a:pt x="79323" y="12779"/>
                    <a:pt x="79223" y="12913"/>
                  </a:cubicBezTo>
                  <a:cubicBezTo>
                    <a:pt x="79407" y="12700"/>
                    <a:pt x="79628" y="12650"/>
                    <a:pt x="79859" y="12650"/>
                  </a:cubicBezTo>
                  <a:cubicBezTo>
                    <a:pt x="80064" y="12650"/>
                    <a:pt x="80278" y="12689"/>
                    <a:pt x="80481" y="12689"/>
                  </a:cubicBezTo>
                  <a:cubicBezTo>
                    <a:pt x="80588" y="12689"/>
                    <a:pt x="80692" y="12679"/>
                    <a:pt x="80791" y="12646"/>
                  </a:cubicBezTo>
                  <a:cubicBezTo>
                    <a:pt x="80658" y="12512"/>
                    <a:pt x="80558" y="12412"/>
                    <a:pt x="80391" y="12312"/>
                  </a:cubicBezTo>
                  <a:cubicBezTo>
                    <a:pt x="80799" y="12230"/>
                    <a:pt x="81097" y="11926"/>
                    <a:pt x="81482" y="11926"/>
                  </a:cubicBezTo>
                  <a:cubicBezTo>
                    <a:pt x="81569" y="11926"/>
                    <a:pt x="81660" y="11942"/>
                    <a:pt x="81758" y="11979"/>
                  </a:cubicBezTo>
                  <a:cubicBezTo>
                    <a:pt x="81391" y="12779"/>
                    <a:pt x="81158" y="13580"/>
                    <a:pt x="81091" y="14447"/>
                  </a:cubicBezTo>
                  <a:cubicBezTo>
                    <a:pt x="80958" y="15648"/>
                    <a:pt x="81058" y="16849"/>
                    <a:pt x="81158" y="18050"/>
                  </a:cubicBezTo>
                  <a:cubicBezTo>
                    <a:pt x="81191" y="18483"/>
                    <a:pt x="81191" y="18950"/>
                    <a:pt x="81325" y="19384"/>
                  </a:cubicBezTo>
                  <a:cubicBezTo>
                    <a:pt x="81558" y="20218"/>
                    <a:pt x="81792" y="21052"/>
                    <a:pt x="81992" y="21919"/>
                  </a:cubicBezTo>
                  <a:cubicBezTo>
                    <a:pt x="82492" y="23954"/>
                    <a:pt x="83026" y="25989"/>
                    <a:pt x="83526" y="28023"/>
                  </a:cubicBezTo>
                  <a:cubicBezTo>
                    <a:pt x="83793" y="29057"/>
                    <a:pt x="84093" y="30125"/>
                    <a:pt x="84360" y="31192"/>
                  </a:cubicBezTo>
                  <a:cubicBezTo>
                    <a:pt x="84527" y="31759"/>
                    <a:pt x="84660" y="32326"/>
                    <a:pt x="84794" y="32927"/>
                  </a:cubicBezTo>
                  <a:cubicBezTo>
                    <a:pt x="85161" y="34194"/>
                    <a:pt x="85528" y="35429"/>
                    <a:pt x="85861" y="36730"/>
                  </a:cubicBezTo>
                  <a:cubicBezTo>
                    <a:pt x="86028" y="37330"/>
                    <a:pt x="86095" y="37930"/>
                    <a:pt x="86162" y="38564"/>
                  </a:cubicBezTo>
                  <a:cubicBezTo>
                    <a:pt x="86295" y="39331"/>
                    <a:pt x="86462" y="40099"/>
                    <a:pt x="86495" y="40866"/>
                  </a:cubicBezTo>
                  <a:cubicBezTo>
                    <a:pt x="86562" y="42400"/>
                    <a:pt x="86528" y="43935"/>
                    <a:pt x="86228" y="45436"/>
                  </a:cubicBezTo>
                  <a:cubicBezTo>
                    <a:pt x="85861" y="47404"/>
                    <a:pt x="85328" y="49339"/>
                    <a:pt x="84460" y="51140"/>
                  </a:cubicBezTo>
                  <a:cubicBezTo>
                    <a:pt x="84394" y="51240"/>
                    <a:pt x="84327" y="51340"/>
                    <a:pt x="84260" y="51440"/>
                  </a:cubicBezTo>
                  <a:cubicBezTo>
                    <a:pt x="83993" y="51340"/>
                    <a:pt x="83760" y="51240"/>
                    <a:pt x="83560" y="51140"/>
                  </a:cubicBezTo>
                  <a:cubicBezTo>
                    <a:pt x="83328" y="51047"/>
                    <a:pt x="83133" y="50999"/>
                    <a:pt x="82959" y="50999"/>
                  </a:cubicBezTo>
                  <a:cubicBezTo>
                    <a:pt x="82634" y="50999"/>
                    <a:pt x="82387" y="51170"/>
                    <a:pt x="82125" y="51540"/>
                  </a:cubicBezTo>
                  <a:cubicBezTo>
                    <a:pt x="81792" y="52007"/>
                    <a:pt x="81525" y="52541"/>
                    <a:pt x="81225" y="53008"/>
                  </a:cubicBezTo>
                  <a:cubicBezTo>
                    <a:pt x="80791" y="53675"/>
                    <a:pt x="80357" y="54376"/>
                    <a:pt x="79857" y="54976"/>
                  </a:cubicBezTo>
                  <a:cubicBezTo>
                    <a:pt x="78923" y="56010"/>
                    <a:pt x="77922" y="57011"/>
                    <a:pt x="76922" y="57978"/>
                  </a:cubicBezTo>
                  <a:cubicBezTo>
                    <a:pt x="76521" y="58378"/>
                    <a:pt x="76054" y="58712"/>
                    <a:pt x="75554" y="59112"/>
                  </a:cubicBezTo>
                  <a:cubicBezTo>
                    <a:pt x="75721" y="58345"/>
                    <a:pt x="75854" y="57711"/>
                    <a:pt x="75988" y="56977"/>
                  </a:cubicBezTo>
                  <a:lnTo>
                    <a:pt x="75988" y="56977"/>
                  </a:lnTo>
                  <a:cubicBezTo>
                    <a:pt x="75421" y="57411"/>
                    <a:pt x="75421" y="57411"/>
                    <a:pt x="75287" y="57778"/>
                  </a:cubicBezTo>
                  <a:cubicBezTo>
                    <a:pt x="75154" y="58378"/>
                    <a:pt x="75087" y="58979"/>
                    <a:pt x="74853" y="59513"/>
                  </a:cubicBezTo>
                  <a:cubicBezTo>
                    <a:pt x="74453" y="60347"/>
                    <a:pt x="74487" y="61247"/>
                    <a:pt x="74120" y="62081"/>
                  </a:cubicBezTo>
                  <a:cubicBezTo>
                    <a:pt x="74086" y="62148"/>
                    <a:pt x="74086" y="62215"/>
                    <a:pt x="74053" y="62315"/>
                  </a:cubicBezTo>
                  <a:cubicBezTo>
                    <a:pt x="73986" y="63449"/>
                    <a:pt x="73786" y="64550"/>
                    <a:pt x="73953" y="65684"/>
                  </a:cubicBezTo>
                  <a:cubicBezTo>
                    <a:pt x="74186" y="67085"/>
                    <a:pt x="74587" y="68419"/>
                    <a:pt x="75454" y="69620"/>
                  </a:cubicBezTo>
                  <a:cubicBezTo>
                    <a:pt x="75487" y="69687"/>
                    <a:pt x="75521" y="69787"/>
                    <a:pt x="75621" y="70020"/>
                  </a:cubicBezTo>
                  <a:cubicBezTo>
                    <a:pt x="75299" y="69752"/>
                    <a:pt x="75063" y="69548"/>
                    <a:pt x="74775" y="69548"/>
                  </a:cubicBezTo>
                  <a:cubicBezTo>
                    <a:pt x="74705" y="69548"/>
                    <a:pt x="74632" y="69560"/>
                    <a:pt x="74553" y="69586"/>
                  </a:cubicBezTo>
                  <a:cubicBezTo>
                    <a:pt x="74186" y="69720"/>
                    <a:pt x="74153" y="70087"/>
                    <a:pt x="74020" y="70454"/>
                  </a:cubicBezTo>
                  <a:cubicBezTo>
                    <a:pt x="73886" y="70354"/>
                    <a:pt x="73786" y="70254"/>
                    <a:pt x="73686" y="70220"/>
                  </a:cubicBezTo>
                  <a:cubicBezTo>
                    <a:pt x="73536" y="70136"/>
                    <a:pt x="73389" y="70096"/>
                    <a:pt x="73253" y="70096"/>
                  </a:cubicBezTo>
                  <a:cubicBezTo>
                    <a:pt x="72905" y="70096"/>
                    <a:pt x="72633" y="70356"/>
                    <a:pt x="72585" y="70787"/>
                  </a:cubicBezTo>
                  <a:cubicBezTo>
                    <a:pt x="72585" y="71121"/>
                    <a:pt x="72552" y="71455"/>
                    <a:pt x="72552" y="71788"/>
                  </a:cubicBezTo>
                  <a:cubicBezTo>
                    <a:pt x="72418" y="71821"/>
                    <a:pt x="72285" y="71855"/>
                    <a:pt x="72185" y="71888"/>
                  </a:cubicBezTo>
                  <a:cubicBezTo>
                    <a:pt x="71953" y="71932"/>
                    <a:pt x="71725" y="71950"/>
                    <a:pt x="71499" y="71950"/>
                  </a:cubicBezTo>
                  <a:cubicBezTo>
                    <a:pt x="70683" y="71950"/>
                    <a:pt x="69900" y="71711"/>
                    <a:pt x="69116" y="71555"/>
                  </a:cubicBezTo>
                  <a:cubicBezTo>
                    <a:pt x="68816" y="71521"/>
                    <a:pt x="68649" y="71288"/>
                    <a:pt x="68549" y="71054"/>
                  </a:cubicBezTo>
                  <a:cubicBezTo>
                    <a:pt x="68315" y="70621"/>
                    <a:pt x="68115" y="70154"/>
                    <a:pt x="67882" y="69720"/>
                  </a:cubicBezTo>
                  <a:cubicBezTo>
                    <a:pt x="67548" y="69053"/>
                    <a:pt x="67115" y="68452"/>
                    <a:pt x="66848" y="67752"/>
                  </a:cubicBezTo>
                  <a:cubicBezTo>
                    <a:pt x="66447" y="66718"/>
                    <a:pt x="66147" y="65650"/>
                    <a:pt x="65847" y="64583"/>
                  </a:cubicBezTo>
                  <a:cubicBezTo>
                    <a:pt x="65547" y="63415"/>
                    <a:pt x="65447" y="62248"/>
                    <a:pt x="65513" y="61080"/>
                  </a:cubicBezTo>
                  <a:cubicBezTo>
                    <a:pt x="65513" y="60914"/>
                    <a:pt x="65480" y="60747"/>
                    <a:pt x="65413" y="60480"/>
                  </a:cubicBezTo>
                  <a:cubicBezTo>
                    <a:pt x="64746" y="61014"/>
                    <a:pt x="65147" y="61748"/>
                    <a:pt x="64813" y="62281"/>
                  </a:cubicBezTo>
                  <a:cubicBezTo>
                    <a:pt x="64413" y="61748"/>
                    <a:pt x="64012" y="61214"/>
                    <a:pt x="63612" y="60680"/>
                  </a:cubicBezTo>
                  <a:lnTo>
                    <a:pt x="63512" y="60747"/>
                  </a:lnTo>
                  <a:cubicBezTo>
                    <a:pt x="63579" y="61381"/>
                    <a:pt x="64079" y="61881"/>
                    <a:pt x="64313" y="62548"/>
                  </a:cubicBezTo>
                  <a:cubicBezTo>
                    <a:pt x="63479" y="62682"/>
                    <a:pt x="62711" y="62848"/>
                    <a:pt x="61944" y="62882"/>
                  </a:cubicBezTo>
                  <a:cubicBezTo>
                    <a:pt x="61511" y="62904"/>
                    <a:pt x="61077" y="62911"/>
                    <a:pt x="60645" y="62911"/>
                  </a:cubicBezTo>
                  <a:cubicBezTo>
                    <a:pt x="59780" y="62911"/>
                    <a:pt x="58920" y="62882"/>
                    <a:pt x="58075" y="62882"/>
                  </a:cubicBezTo>
                  <a:cubicBezTo>
                    <a:pt x="55573" y="62815"/>
                    <a:pt x="53071" y="62748"/>
                    <a:pt x="50569" y="62682"/>
                  </a:cubicBezTo>
                  <a:cubicBezTo>
                    <a:pt x="49335" y="62648"/>
                    <a:pt x="48168" y="62381"/>
                    <a:pt x="47000" y="61948"/>
                  </a:cubicBezTo>
                  <a:cubicBezTo>
                    <a:pt x="47000" y="61814"/>
                    <a:pt x="47067" y="61681"/>
                    <a:pt x="47000" y="61614"/>
                  </a:cubicBezTo>
                  <a:cubicBezTo>
                    <a:pt x="46733" y="61114"/>
                    <a:pt x="46867" y="60613"/>
                    <a:pt x="46967" y="60146"/>
                  </a:cubicBezTo>
                  <a:cubicBezTo>
                    <a:pt x="47000" y="59913"/>
                    <a:pt x="46934" y="59713"/>
                    <a:pt x="46934" y="59413"/>
                  </a:cubicBezTo>
                  <a:cubicBezTo>
                    <a:pt x="46800" y="59546"/>
                    <a:pt x="46733" y="59579"/>
                    <a:pt x="46733" y="59613"/>
                  </a:cubicBezTo>
                  <a:cubicBezTo>
                    <a:pt x="46166" y="60480"/>
                    <a:pt x="46233" y="61547"/>
                    <a:pt x="45933" y="62481"/>
                  </a:cubicBezTo>
                  <a:cubicBezTo>
                    <a:pt x="45899" y="62515"/>
                    <a:pt x="45899" y="62548"/>
                    <a:pt x="45933" y="62581"/>
                  </a:cubicBezTo>
                  <a:cubicBezTo>
                    <a:pt x="46200" y="62848"/>
                    <a:pt x="45966" y="63082"/>
                    <a:pt x="45899" y="63315"/>
                  </a:cubicBezTo>
                  <a:cubicBezTo>
                    <a:pt x="45799" y="63549"/>
                    <a:pt x="45666" y="63816"/>
                    <a:pt x="45533" y="64049"/>
                  </a:cubicBezTo>
                  <a:cubicBezTo>
                    <a:pt x="44899" y="65117"/>
                    <a:pt x="44198" y="66184"/>
                    <a:pt x="43097" y="66851"/>
                  </a:cubicBezTo>
                  <a:cubicBezTo>
                    <a:pt x="42297" y="67318"/>
                    <a:pt x="41530" y="67752"/>
                    <a:pt x="40629" y="67985"/>
                  </a:cubicBezTo>
                  <a:cubicBezTo>
                    <a:pt x="40429" y="68019"/>
                    <a:pt x="40195" y="68052"/>
                    <a:pt x="40029" y="68352"/>
                  </a:cubicBezTo>
                  <a:cubicBezTo>
                    <a:pt x="40963" y="68352"/>
                    <a:pt x="41797" y="68185"/>
                    <a:pt x="42630" y="67885"/>
                  </a:cubicBezTo>
                  <a:lnTo>
                    <a:pt x="42630" y="67885"/>
                  </a:lnTo>
                  <a:cubicBezTo>
                    <a:pt x="42197" y="68719"/>
                    <a:pt x="41363" y="68853"/>
                    <a:pt x="40529" y="69086"/>
                  </a:cubicBezTo>
                  <a:cubicBezTo>
                    <a:pt x="40675" y="69211"/>
                    <a:pt x="40821" y="69248"/>
                    <a:pt x="40966" y="69248"/>
                  </a:cubicBezTo>
                  <a:cubicBezTo>
                    <a:pt x="41177" y="69248"/>
                    <a:pt x="41385" y="69170"/>
                    <a:pt x="41589" y="69170"/>
                  </a:cubicBezTo>
                  <a:cubicBezTo>
                    <a:pt x="41693" y="69170"/>
                    <a:pt x="41796" y="69191"/>
                    <a:pt x="41897" y="69253"/>
                  </a:cubicBezTo>
                  <a:cubicBezTo>
                    <a:pt x="41930" y="70087"/>
                    <a:pt x="41997" y="70887"/>
                    <a:pt x="41997" y="71721"/>
                  </a:cubicBezTo>
                  <a:cubicBezTo>
                    <a:pt x="41963" y="71721"/>
                    <a:pt x="41930" y="71755"/>
                    <a:pt x="41863" y="71755"/>
                  </a:cubicBezTo>
                  <a:cubicBezTo>
                    <a:pt x="41763" y="71555"/>
                    <a:pt x="41663" y="71354"/>
                    <a:pt x="41563" y="71154"/>
                  </a:cubicBezTo>
                  <a:cubicBezTo>
                    <a:pt x="41349" y="70808"/>
                    <a:pt x="41037" y="70641"/>
                    <a:pt x="40728" y="70641"/>
                  </a:cubicBezTo>
                  <a:cubicBezTo>
                    <a:pt x="40411" y="70641"/>
                    <a:pt x="40098" y="70817"/>
                    <a:pt x="39895" y="71154"/>
                  </a:cubicBezTo>
                  <a:cubicBezTo>
                    <a:pt x="39828" y="71254"/>
                    <a:pt x="39728" y="71354"/>
                    <a:pt x="39662" y="71455"/>
                  </a:cubicBezTo>
                  <a:cubicBezTo>
                    <a:pt x="39361" y="71254"/>
                    <a:pt x="39128" y="71088"/>
                    <a:pt x="38828" y="70954"/>
                  </a:cubicBezTo>
                  <a:cubicBezTo>
                    <a:pt x="38656" y="70874"/>
                    <a:pt x="38495" y="70833"/>
                    <a:pt x="38345" y="70833"/>
                  </a:cubicBezTo>
                  <a:cubicBezTo>
                    <a:pt x="38060" y="70833"/>
                    <a:pt x="37812" y="70981"/>
                    <a:pt x="37594" y="71288"/>
                  </a:cubicBezTo>
                  <a:cubicBezTo>
                    <a:pt x="37393" y="71655"/>
                    <a:pt x="37227" y="72022"/>
                    <a:pt x="37026" y="72355"/>
                  </a:cubicBezTo>
                  <a:cubicBezTo>
                    <a:pt x="37093" y="72389"/>
                    <a:pt x="37127" y="72422"/>
                    <a:pt x="37160" y="72455"/>
                  </a:cubicBezTo>
                  <a:cubicBezTo>
                    <a:pt x="37293" y="72288"/>
                    <a:pt x="37427" y="72122"/>
                    <a:pt x="37560" y="71955"/>
                  </a:cubicBezTo>
                  <a:cubicBezTo>
                    <a:pt x="37694" y="71821"/>
                    <a:pt x="37794" y="71621"/>
                    <a:pt x="37960" y="71488"/>
                  </a:cubicBezTo>
                  <a:cubicBezTo>
                    <a:pt x="38015" y="71406"/>
                    <a:pt x="38138" y="71346"/>
                    <a:pt x="38254" y="71346"/>
                  </a:cubicBezTo>
                  <a:cubicBezTo>
                    <a:pt x="38279" y="71346"/>
                    <a:pt x="38304" y="71349"/>
                    <a:pt x="38327" y="71354"/>
                  </a:cubicBezTo>
                  <a:cubicBezTo>
                    <a:pt x="39061" y="71421"/>
                    <a:pt x="39728" y="72322"/>
                    <a:pt x="39628" y="73156"/>
                  </a:cubicBezTo>
                  <a:cubicBezTo>
                    <a:pt x="38661" y="73056"/>
                    <a:pt x="37694" y="73022"/>
                    <a:pt x="36726" y="72889"/>
                  </a:cubicBezTo>
                  <a:cubicBezTo>
                    <a:pt x="36126" y="72789"/>
                    <a:pt x="35459" y="72055"/>
                    <a:pt x="35425" y="71521"/>
                  </a:cubicBezTo>
                  <a:cubicBezTo>
                    <a:pt x="35359" y="70287"/>
                    <a:pt x="35225" y="69019"/>
                    <a:pt x="35225" y="67752"/>
                  </a:cubicBezTo>
                  <a:cubicBezTo>
                    <a:pt x="35259" y="66618"/>
                    <a:pt x="35325" y="65517"/>
                    <a:pt x="35092" y="64383"/>
                  </a:cubicBezTo>
                  <a:cubicBezTo>
                    <a:pt x="34992" y="63782"/>
                    <a:pt x="34925" y="63182"/>
                    <a:pt x="34825" y="62615"/>
                  </a:cubicBezTo>
                  <a:cubicBezTo>
                    <a:pt x="34792" y="62515"/>
                    <a:pt x="34725" y="62348"/>
                    <a:pt x="34625" y="62315"/>
                  </a:cubicBezTo>
                  <a:cubicBezTo>
                    <a:pt x="33891" y="61948"/>
                    <a:pt x="33591" y="61281"/>
                    <a:pt x="33290" y="60580"/>
                  </a:cubicBezTo>
                  <a:cubicBezTo>
                    <a:pt x="33124" y="60246"/>
                    <a:pt x="32957" y="59880"/>
                    <a:pt x="32723" y="59379"/>
                  </a:cubicBezTo>
                  <a:lnTo>
                    <a:pt x="32723" y="59379"/>
                  </a:lnTo>
                  <a:cubicBezTo>
                    <a:pt x="32557" y="59880"/>
                    <a:pt x="32857" y="60246"/>
                    <a:pt x="32690" y="60647"/>
                  </a:cubicBezTo>
                  <a:cubicBezTo>
                    <a:pt x="32557" y="60580"/>
                    <a:pt x="32423" y="60480"/>
                    <a:pt x="32290" y="60447"/>
                  </a:cubicBezTo>
                  <a:lnTo>
                    <a:pt x="32290" y="60447"/>
                  </a:lnTo>
                  <a:cubicBezTo>
                    <a:pt x="32290" y="60647"/>
                    <a:pt x="32356" y="60847"/>
                    <a:pt x="32290" y="60980"/>
                  </a:cubicBezTo>
                  <a:cubicBezTo>
                    <a:pt x="32090" y="61347"/>
                    <a:pt x="31856" y="61714"/>
                    <a:pt x="31589" y="62048"/>
                  </a:cubicBezTo>
                  <a:cubicBezTo>
                    <a:pt x="31022" y="62815"/>
                    <a:pt x="30455" y="63515"/>
                    <a:pt x="29888" y="64249"/>
                  </a:cubicBezTo>
                  <a:cubicBezTo>
                    <a:pt x="28520" y="66017"/>
                    <a:pt x="26786" y="67352"/>
                    <a:pt x="24884" y="68486"/>
                  </a:cubicBezTo>
                  <a:cubicBezTo>
                    <a:pt x="23717" y="69153"/>
                    <a:pt x="22449" y="69653"/>
                    <a:pt x="21182" y="70187"/>
                  </a:cubicBezTo>
                  <a:cubicBezTo>
                    <a:pt x="19781" y="70754"/>
                    <a:pt x="18313" y="71254"/>
                    <a:pt x="16779" y="71388"/>
                  </a:cubicBezTo>
                  <a:cubicBezTo>
                    <a:pt x="15044" y="71521"/>
                    <a:pt x="13276" y="71555"/>
                    <a:pt x="11508" y="71688"/>
                  </a:cubicBezTo>
                  <a:cubicBezTo>
                    <a:pt x="10541" y="71755"/>
                    <a:pt x="9540" y="71855"/>
                    <a:pt x="8573" y="71955"/>
                  </a:cubicBezTo>
                  <a:cubicBezTo>
                    <a:pt x="8239" y="71988"/>
                    <a:pt x="7872" y="72022"/>
                    <a:pt x="7639" y="72389"/>
                  </a:cubicBezTo>
                  <a:cubicBezTo>
                    <a:pt x="7737" y="72462"/>
                    <a:pt x="7817" y="72572"/>
                    <a:pt x="7945" y="72572"/>
                  </a:cubicBezTo>
                  <a:cubicBezTo>
                    <a:pt x="7991" y="72572"/>
                    <a:pt x="8044" y="72557"/>
                    <a:pt x="8106" y="72522"/>
                  </a:cubicBezTo>
                  <a:cubicBezTo>
                    <a:pt x="8339" y="72389"/>
                    <a:pt x="8606" y="72322"/>
                    <a:pt x="8873" y="72322"/>
                  </a:cubicBezTo>
                  <a:cubicBezTo>
                    <a:pt x="9807" y="72255"/>
                    <a:pt x="10774" y="72222"/>
                    <a:pt x="11708" y="72188"/>
                  </a:cubicBezTo>
                  <a:cubicBezTo>
                    <a:pt x="12809" y="72155"/>
                    <a:pt x="13910" y="72188"/>
                    <a:pt x="15011" y="72122"/>
                  </a:cubicBezTo>
                  <a:cubicBezTo>
                    <a:pt x="15878" y="72088"/>
                    <a:pt x="16745" y="71988"/>
                    <a:pt x="17613" y="71821"/>
                  </a:cubicBezTo>
                  <a:cubicBezTo>
                    <a:pt x="18880" y="71621"/>
                    <a:pt x="20048" y="71188"/>
                    <a:pt x="21249" y="70721"/>
                  </a:cubicBezTo>
                  <a:cubicBezTo>
                    <a:pt x="23250" y="69953"/>
                    <a:pt x="25251" y="69086"/>
                    <a:pt x="26986" y="67752"/>
                  </a:cubicBezTo>
                  <a:cubicBezTo>
                    <a:pt x="28087" y="66951"/>
                    <a:pt x="29154" y="66084"/>
                    <a:pt x="30021" y="65050"/>
                  </a:cubicBezTo>
                  <a:cubicBezTo>
                    <a:pt x="30388" y="64683"/>
                    <a:pt x="30689" y="64249"/>
                    <a:pt x="30989" y="63849"/>
                  </a:cubicBezTo>
                  <a:cubicBezTo>
                    <a:pt x="31289" y="63449"/>
                    <a:pt x="31589" y="63048"/>
                    <a:pt x="31856" y="62648"/>
                  </a:cubicBezTo>
                  <a:cubicBezTo>
                    <a:pt x="32156" y="62248"/>
                    <a:pt x="32457" y="61814"/>
                    <a:pt x="32757" y="61381"/>
                  </a:cubicBezTo>
                  <a:cubicBezTo>
                    <a:pt x="33224" y="61748"/>
                    <a:pt x="33657" y="62081"/>
                    <a:pt x="34091" y="62415"/>
                  </a:cubicBezTo>
                  <a:cubicBezTo>
                    <a:pt x="34191" y="62515"/>
                    <a:pt x="34258" y="62648"/>
                    <a:pt x="34291" y="62782"/>
                  </a:cubicBezTo>
                  <a:cubicBezTo>
                    <a:pt x="34391" y="63582"/>
                    <a:pt x="34425" y="64383"/>
                    <a:pt x="34525" y="65150"/>
                  </a:cubicBezTo>
                  <a:cubicBezTo>
                    <a:pt x="34625" y="65650"/>
                    <a:pt x="34458" y="65951"/>
                    <a:pt x="34124" y="66317"/>
                  </a:cubicBezTo>
                  <a:cubicBezTo>
                    <a:pt x="32857" y="67652"/>
                    <a:pt x="31289" y="68586"/>
                    <a:pt x="29688" y="69386"/>
                  </a:cubicBezTo>
                  <a:cubicBezTo>
                    <a:pt x="28120" y="70187"/>
                    <a:pt x="26419" y="70754"/>
                    <a:pt x="24784" y="71421"/>
                  </a:cubicBezTo>
                  <a:cubicBezTo>
                    <a:pt x="23617" y="71888"/>
                    <a:pt x="22383" y="72188"/>
                    <a:pt x="21148" y="72355"/>
                  </a:cubicBezTo>
                  <a:cubicBezTo>
                    <a:pt x="20048" y="72522"/>
                    <a:pt x="18980" y="72589"/>
                    <a:pt x="17879" y="72689"/>
                  </a:cubicBezTo>
                  <a:cubicBezTo>
                    <a:pt x="17112" y="72755"/>
                    <a:pt x="16345" y="72789"/>
                    <a:pt x="15578" y="72789"/>
                  </a:cubicBezTo>
                  <a:cubicBezTo>
                    <a:pt x="14510" y="72805"/>
                    <a:pt x="13435" y="72814"/>
                    <a:pt x="12359" y="72814"/>
                  </a:cubicBezTo>
                  <a:cubicBezTo>
                    <a:pt x="11283" y="72814"/>
                    <a:pt x="10207" y="72805"/>
                    <a:pt x="9140" y="72789"/>
                  </a:cubicBezTo>
                  <a:cubicBezTo>
                    <a:pt x="8139" y="72789"/>
                    <a:pt x="7105" y="72722"/>
                    <a:pt x="6104" y="72522"/>
                  </a:cubicBezTo>
                  <a:cubicBezTo>
                    <a:pt x="4670" y="72255"/>
                    <a:pt x="3236" y="71855"/>
                    <a:pt x="1768" y="71555"/>
                  </a:cubicBezTo>
                  <a:cubicBezTo>
                    <a:pt x="1201" y="71421"/>
                    <a:pt x="867" y="71088"/>
                    <a:pt x="667" y="70587"/>
                  </a:cubicBezTo>
                  <a:cubicBezTo>
                    <a:pt x="467" y="70087"/>
                    <a:pt x="667" y="69853"/>
                    <a:pt x="1234" y="69853"/>
                  </a:cubicBezTo>
                  <a:cubicBezTo>
                    <a:pt x="1778" y="69882"/>
                    <a:pt x="2298" y="70107"/>
                    <a:pt x="2835" y="70107"/>
                  </a:cubicBezTo>
                  <a:cubicBezTo>
                    <a:pt x="2923" y="70107"/>
                    <a:pt x="3012" y="70101"/>
                    <a:pt x="3102" y="70087"/>
                  </a:cubicBezTo>
                  <a:cubicBezTo>
                    <a:pt x="3284" y="70087"/>
                    <a:pt x="3466" y="70225"/>
                    <a:pt x="3648" y="70225"/>
                  </a:cubicBezTo>
                  <a:cubicBezTo>
                    <a:pt x="3666" y="70225"/>
                    <a:pt x="3684" y="70223"/>
                    <a:pt x="3703" y="70220"/>
                  </a:cubicBezTo>
                  <a:cubicBezTo>
                    <a:pt x="4703" y="70187"/>
                    <a:pt x="5704" y="70087"/>
                    <a:pt x="6671" y="70087"/>
                  </a:cubicBezTo>
                  <a:cubicBezTo>
                    <a:pt x="8473" y="70087"/>
                    <a:pt x="10207" y="69753"/>
                    <a:pt x="11909" y="69153"/>
                  </a:cubicBezTo>
                  <a:cubicBezTo>
                    <a:pt x="12843" y="68786"/>
                    <a:pt x="13777" y="68419"/>
                    <a:pt x="14711" y="68019"/>
                  </a:cubicBezTo>
                  <a:cubicBezTo>
                    <a:pt x="15544" y="67652"/>
                    <a:pt x="16445" y="67285"/>
                    <a:pt x="17212" y="66818"/>
                  </a:cubicBezTo>
                  <a:cubicBezTo>
                    <a:pt x="19514" y="65350"/>
                    <a:pt x="21515" y="63549"/>
                    <a:pt x="23317" y="61514"/>
                  </a:cubicBezTo>
                  <a:cubicBezTo>
                    <a:pt x="24417" y="60213"/>
                    <a:pt x="25118" y="58712"/>
                    <a:pt x="25885" y="57211"/>
                  </a:cubicBezTo>
                  <a:cubicBezTo>
                    <a:pt x="25952" y="57078"/>
                    <a:pt x="26019" y="56944"/>
                    <a:pt x="26052" y="56811"/>
                  </a:cubicBezTo>
                  <a:cubicBezTo>
                    <a:pt x="26352" y="55543"/>
                    <a:pt x="27219" y="54476"/>
                    <a:pt x="27386" y="53175"/>
                  </a:cubicBezTo>
                  <a:cubicBezTo>
                    <a:pt x="28320" y="50840"/>
                    <a:pt x="29087" y="48438"/>
                    <a:pt x="29721" y="46003"/>
                  </a:cubicBezTo>
                  <a:cubicBezTo>
                    <a:pt x="30188" y="44102"/>
                    <a:pt x="30622" y="42234"/>
                    <a:pt x="31089" y="40332"/>
                  </a:cubicBezTo>
                  <a:cubicBezTo>
                    <a:pt x="31222" y="39798"/>
                    <a:pt x="31389" y="39265"/>
                    <a:pt x="31489" y="38698"/>
                  </a:cubicBezTo>
                  <a:cubicBezTo>
                    <a:pt x="31723" y="37363"/>
                    <a:pt x="32223" y="36129"/>
                    <a:pt x="32924" y="34995"/>
                  </a:cubicBezTo>
                  <a:cubicBezTo>
                    <a:pt x="34058" y="33060"/>
                    <a:pt x="35559" y="31426"/>
                    <a:pt x="37393" y="30158"/>
                  </a:cubicBezTo>
                  <a:cubicBezTo>
                    <a:pt x="37560" y="30025"/>
                    <a:pt x="37760" y="29925"/>
                    <a:pt x="37994" y="29791"/>
                  </a:cubicBezTo>
                  <a:cubicBezTo>
                    <a:pt x="38027" y="30092"/>
                    <a:pt x="38061" y="30292"/>
                    <a:pt x="38094" y="30525"/>
                  </a:cubicBezTo>
                  <a:cubicBezTo>
                    <a:pt x="38427" y="30425"/>
                    <a:pt x="38427" y="30158"/>
                    <a:pt x="38461" y="29891"/>
                  </a:cubicBezTo>
                  <a:cubicBezTo>
                    <a:pt x="38494" y="29558"/>
                    <a:pt x="38628" y="29291"/>
                    <a:pt x="38995" y="29158"/>
                  </a:cubicBezTo>
                  <a:cubicBezTo>
                    <a:pt x="39361" y="29024"/>
                    <a:pt x="39695" y="28824"/>
                    <a:pt x="40062" y="28691"/>
                  </a:cubicBezTo>
                  <a:cubicBezTo>
                    <a:pt x="42230" y="27957"/>
                    <a:pt x="44432" y="27390"/>
                    <a:pt x="46667" y="27023"/>
                  </a:cubicBezTo>
                  <a:cubicBezTo>
                    <a:pt x="47468" y="26885"/>
                    <a:pt x="48285" y="26795"/>
                    <a:pt x="49106" y="26795"/>
                  </a:cubicBezTo>
                  <a:cubicBezTo>
                    <a:pt x="49482" y="26795"/>
                    <a:pt x="49859" y="26814"/>
                    <a:pt x="50236" y="26856"/>
                  </a:cubicBezTo>
                  <a:cubicBezTo>
                    <a:pt x="50770" y="26889"/>
                    <a:pt x="51303" y="26923"/>
                    <a:pt x="51837" y="27023"/>
                  </a:cubicBezTo>
                  <a:cubicBezTo>
                    <a:pt x="53472" y="27290"/>
                    <a:pt x="56474" y="28357"/>
                    <a:pt x="57941" y="29258"/>
                  </a:cubicBezTo>
                  <a:cubicBezTo>
                    <a:pt x="58775" y="29758"/>
                    <a:pt x="59676" y="30225"/>
                    <a:pt x="60543" y="30692"/>
                  </a:cubicBezTo>
                  <a:cubicBezTo>
                    <a:pt x="60977" y="30925"/>
                    <a:pt x="61411" y="31126"/>
                    <a:pt x="61844" y="31392"/>
                  </a:cubicBezTo>
                  <a:cubicBezTo>
                    <a:pt x="62445" y="31793"/>
                    <a:pt x="62978" y="32226"/>
                    <a:pt x="63612" y="32627"/>
                  </a:cubicBezTo>
                  <a:cubicBezTo>
                    <a:pt x="64213" y="32994"/>
                    <a:pt x="64880" y="33294"/>
                    <a:pt x="65480" y="33661"/>
                  </a:cubicBezTo>
                  <a:cubicBezTo>
                    <a:pt x="66614" y="34328"/>
                    <a:pt x="67882" y="34661"/>
                    <a:pt x="69149" y="34762"/>
                  </a:cubicBezTo>
                  <a:cubicBezTo>
                    <a:pt x="69300" y="34777"/>
                    <a:pt x="69447" y="34785"/>
                    <a:pt x="69592" y="34785"/>
                  </a:cubicBezTo>
                  <a:cubicBezTo>
                    <a:pt x="70985" y="34785"/>
                    <a:pt x="72103" y="34066"/>
                    <a:pt x="72919" y="32827"/>
                  </a:cubicBezTo>
                  <a:cubicBezTo>
                    <a:pt x="73519" y="31960"/>
                    <a:pt x="73853" y="30959"/>
                    <a:pt x="74086" y="29925"/>
                  </a:cubicBezTo>
                  <a:cubicBezTo>
                    <a:pt x="74487" y="28023"/>
                    <a:pt x="74720" y="26122"/>
                    <a:pt x="74687" y="24221"/>
                  </a:cubicBezTo>
                  <a:cubicBezTo>
                    <a:pt x="74653" y="23120"/>
                    <a:pt x="74620" y="22019"/>
                    <a:pt x="74620" y="20918"/>
                  </a:cubicBezTo>
                  <a:cubicBezTo>
                    <a:pt x="74620" y="19918"/>
                    <a:pt x="74553" y="18950"/>
                    <a:pt x="74386" y="17983"/>
                  </a:cubicBezTo>
                  <a:cubicBezTo>
                    <a:pt x="74220" y="16949"/>
                    <a:pt x="74020" y="15915"/>
                    <a:pt x="73986" y="14914"/>
                  </a:cubicBezTo>
                  <a:cubicBezTo>
                    <a:pt x="73919" y="13179"/>
                    <a:pt x="73786" y="11445"/>
                    <a:pt x="74186" y="9710"/>
                  </a:cubicBezTo>
                  <a:cubicBezTo>
                    <a:pt x="74520" y="8243"/>
                    <a:pt x="74887" y="6775"/>
                    <a:pt x="75521" y="5374"/>
                  </a:cubicBezTo>
                  <a:cubicBezTo>
                    <a:pt x="76154" y="3973"/>
                    <a:pt x="77122" y="2805"/>
                    <a:pt x="78389" y="1905"/>
                  </a:cubicBezTo>
                  <a:cubicBezTo>
                    <a:pt x="78856" y="1604"/>
                    <a:pt x="79357" y="1338"/>
                    <a:pt x="79857" y="1104"/>
                  </a:cubicBezTo>
                  <a:cubicBezTo>
                    <a:pt x="80591" y="771"/>
                    <a:pt x="81425" y="804"/>
                    <a:pt x="82225" y="704"/>
                  </a:cubicBezTo>
                  <a:cubicBezTo>
                    <a:pt x="83114" y="617"/>
                    <a:pt x="84003" y="566"/>
                    <a:pt x="84888" y="566"/>
                  </a:cubicBezTo>
                  <a:close/>
                  <a:moveTo>
                    <a:pt x="84446" y="1"/>
                  </a:moveTo>
                  <a:cubicBezTo>
                    <a:pt x="84095" y="1"/>
                    <a:pt x="83744" y="11"/>
                    <a:pt x="83393" y="37"/>
                  </a:cubicBezTo>
                  <a:cubicBezTo>
                    <a:pt x="82125" y="103"/>
                    <a:pt x="80791" y="137"/>
                    <a:pt x="79557" y="570"/>
                  </a:cubicBezTo>
                  <a:cubicBezTo>
                    <a:pt x="78556" y="937"/>
                    <a:pt x="77689" y="1504"/>
                    <a:pt x="76888" y="2205"/>
                  </a:cubicBezTo>
                  <a:cubicBezTo>
                    <a:pt x="75988" y="2972"/>
                    <a:pt x="75354" y="3973"/>
                    <a:pt x="74687" y="4907"/>
                  </a:cubicBezTo>
                  <a:cubicBezTo>
                    <a:pt x="74487" y="5240"/>
                    <a:pt x="74320" y="5607"/>
                    <a:pt x="74220" y="5974"/>
                  </a:cubicBezTo>
                  <a:cubicBezTo>
                    <a:pt x="73886" y="7042"/>
                    <a:pt x="73553" y="8109"/>
                    <a:pt x="73252" y="9177"/>
                  </a:cubicBezTo>
                  <a:cubicBezTo>
                    <a:pt x="73152" y="9443"/>
                    <a:pt x="73119" y="9777"/>
                    <a:pt x="73119" y="10077"/>
                  </a:cubicBezTo>
                  <a:cubicBezTo>
                    <a:pt x="73052" y="10811"/>
                    <a:pt x="72985" y="11545"/>
                    <a:pt x="72952" y="12279"/>
                  </a:cubicBezTo>
                  <a:cubicBezTo>
                    <a:pt x="72919" y="12579"/>
                    <a:pt x="72952" y="12846"/>
                    <a:pt x="72952" y="13146"/>
                  </a:cubicBezTo>
                  <a:cubicBezTo>
                    <a:pt x="72885" y="15248"/>
                    <a:pt x="73319" y="17316"/>
                    <a:pt x="73586" y="19417"/>
                  </a:cubicBezTo>
                  <a:cubicBezTo>
                    <a:pt x="73686" y="20184"/>
                    <a:pt x="73753" y="20952"/>
                    <a:pt x="73653" y="21719"/>
                  </a:cubicBezTo>
                  <a:cubicBezTo>
                    <a:pt x="73586" y="22253"/>
                    <a:pt x="73686" y="22753"/>
                    <a:pt x="73686" y="23253"/>
                  </a:cubicBezTo>
                  <a:cubicBezTo>
                    <a:pt x="73686" y="24321"/>
                    <a:pt x="73819" y="25355"/>
                    <a:pt x="73619" y="26422"/>
                  </a:cubicBezTo>
                  <a:cubicBezTo>
                    <a:pt x="73486" y="27123"/>
                    <a:pt x="73452" y="27823"/>
                    <a:pt x="73352" y="28490"/>
                  </a:cubicBezTo>
                  <a:cubicBezTo>
                    <a:pt x="73119" y="29891"/>
                    <a:pt x="72752" y="31226"/>
                    <a:pt x="72152" y="32460"/>
                  </a:cubicBezTo>
                  <a:cubicBezTo>
                    <a:pt x="71693" y="33377"/>
                    <a:pt x="70754" y="34251"/>
                    <a:pt x="69352" y="34251"/>
                  </a:cubicBezTo>
                  <a:cubicBezTo>
                    <a:pt x="69021" y="34251"/>
                    <a:pt x="68664" y="34203"/>
                    <a:pt x="68282" y="34094"/>
                  </a:cubicBezTo>
                  <a:cubicBezTo>
                    <a:pt x="67715" y="33961"/>
                    <a:pt x="67115" y="33761"/>
                    <a:pt x="66614" y="33494"/>
                  </a:cubicBezTo>
                  <a:cubicBezTo>
                    <a:pt x="65247" y="32827"/>
                    <a:pt x="63946" y="32060"/>
                    <a:pt x="62678" y="31226"/>
                  </a:cubicBezTo>
                  <a:cubicBezTo>
                    <a:pt x="60710" y="29891"/>
                    <a:pt x="58642" y="28624"/>
                    <a:pt x="56407" y="27757"/>
                  </a:cubicBezTo>
                  <a:cubicBezTo>
                    <a:pt x="54472" y="26989"/>
                    <a:pt x="52504" y="26289"/>
                    <a:pt x="50369" y="26289"/>
                  </a:cubicBezTo>
                  <a:cubicBezTo>
                    <a:pt x="49969" y="26289"/>
                    <a:pt x="49535" y="26255"/>
                    <a:pt x="49135" y="26189"/>
                  </a:cubicBezTo>
                  <a:cubicBezTo>
                    <a:pt x="48927" y="26170"/>
                    <a:pt x="48720" y="26162"/>
                    <a:pt x="48514" y="26162"/>
                  </a:cubicBezTo>
                  <a:cubicBezTo>
                    <a:pt x="47598" y="26162"/>
                    <a:pt x="46704" y="26326"/>
                    <a:pt x="45833" y="26489"/>
                  </a:cubicBezTo>
                  <a:cubicBezTo>
                    <a:pt x="44599" y="26756"/>
                    <a:pt x="43364" y="27056"/>
                    <a:pt x="42163" y="27390"/>
                  </a:cubicBezTo>
                  <a:cubicBezTo>
                    <a:pt x="40796" y="27757"/>
                    <a:pt x="39428" y="28190"/>
                    <a:pt x="38161" y="28824"/>
                  </a:cubicBezTo>
                  <a:cubicBezTo>
                    <a:pt x="37727" y="29024"/>
                    <a:pt x="37327" y="29291"/>
                    <a:pt x="36960" y="29558"/>
                  </a:cubicBezTo>
                  <a:cubicBezTo>
                    <a:pt x="35959" y="30325"/>
                    <a:pt x="34958" y="31059"/>
                    <a:pt x="34091" y="31926"/>
                  </a:cubicBezTo>
                  <a:cubicBezTo>
                    <a:pt x="33357" y="32693"/>
                    <a:pt x="32757" y="33594"/>
                    <a:pt x="32123" y="34461"/>
                  </a:cubicBezTo>
                  <a:cubicBezTo>
                    <a:pt x="30855" y="36229"/>
                    <a:pt x="30288" y="38297"/>
                    <a:pt x="29855" y="40366"/>
                  </a:cubicBezTo>
                  <a:cubicBezTo>
                    <a:pt x="29755" y="40833"/>
                    <a:pt x="29621" y="41266"/>
                    <a:pt x="29521" y="41700"/>
                  </a:cubicBezTo>
                  <a:cubicBezTo>
                    <a:pt x="29254" y="42767"/>
                    <a:pt x="29021" y="43868"/>
                    <a:pt x="28754" y="44935"/>
                  </a:cubicBezTo>
                  <a:cubicBezTo>
                    <a:pt x="28387" y="46437"/>
                    <a:pt x="27987" y="47938"/>
                    <a:pt x="27553" y="49439"/>
                  </a:cubicBezTo>
                  <a:cubicBezTo>
                    <a:pt x="27320" y="50306"/>
                    <a:pt x="26919" y="51173"/>
                    <a:pt x="26619" y="52041"/>
                  </a:cubicBezTo>
                  <a:cubicBezTo>
                    <a:pt x="26419" y="52574"/>
                    <a:pt x="26285" y="53141"/>
                    <a:pt x="26085" y="53675"/>
                  </a:cubicBezTo>
                  <a:cubicBezTo>
                    <a:pt x="25885" y="54276"/>
                    <a:pt x="25652" y="54876"/>
                    <a:pt x="25385" y="55476"/>
                  </a:cubicBezTo>
                  <a:cubicBezTo>
                    <a:pt x="24784" y="56877"/>
                    <a:pt x="24251" y="58278"/>
                    <a:pt x="23450" y="59613"/>
                  </a:cubicBezTo>
                  <a:cubicBezTo>
                    <a:pt x="22750" y="60747"/>
                    <a:pt x="21916" y="61781"/>
                    <a:pt x="20982" y="62782"/>
                  </a:cubicBezTo>
                  <a:cubicBezTo>
                    <a:pt x="19714" y="64116"/>
                    <a:pt x="18213" y="65083"/>
                    <a:pt x="16812" y="66251"/>
                  </a:cubicBezTo>
                  <a:cubicBezTo>
                    <a:pt x="16278" y="66718"/>
                    <a:pt x="15544" y="66951"/>
                    <a:pt x="14911" y="67251"/>
                  </a:cubicBezTo>
                  <a:cubicBezTo>
                    <a:pt x="13843" y="67718"/>
                    <a:pt x="12776" y="68152"/>
                    <a:pt x="11708" y="68586"/>
                  </a:cubicBezTo>
                  <a:cubicBezTo>
                    <a:pt x="10241" y="69186"/>
                    <a:pt x="8706" y="69453"/>
                    <a:pt x="7105" y="69553"/>
                  </a:cubicBezTo>
                  <a:cubicBezTo>
                    <a:pt x="6058" y="69611"/>
                    <a:pt x="5023" y="69647"/>
                    <a:pt x="3985" y="69647"/>
                  </a:cubicBezTo>
                  <a:cubicBezTo>
                    <a:pt x="3238" y="69647"/>
                    <a:pt x="2489" y="69628"/>
                    <a:pt x="1735" y="69586"/>
                  </a:cubicBezTo>
                  <a:cubicBezTo>
                    <a:pt x="1568" y="69553"/>
                    <a:pt x="1401" y="69520"/>
                    <a:pt x="1234" y="69486"/>
                  </a:cubicBezTo>
                  <a:cubicBezTo>
                    <a:pt x="1209" y="69484"/>
                    <a:pt x="1183" y="69483"/>
                    <a:pt x="1156" y="69483"/>
                  </a:cubicBezTo>
                  <a:cubicBezTo>
                    <a:pt x="768" y="69483"/>
                    <a:pt x="288" y="69710"/>
                    <a:pt x="100" y="70053"/>
                  </a:cubicBezTo>
                  <a:cubicBezTo>
                    <a:pt x="0" y="70220"/>
                    <a:pt x="67" y="70921"/>
                    <a:pt x="200" y="71088"/>
                  </a:cubicBezTo>
                  <a:cubicBezTo>
                    <a:pt x="567" y="71488"/>
                    <a:pt x="1001" y="71755"/>
                    <a:pt x="1534" y="71888"/>
                  </a:cubicBezTo>
                  <a:cubicBezTo>
                    <a:pt x="2669" y="72155"/>
                    <a:pt x="3803" y="72389"/>
                    <a:pt x="4904" y="72722"/>
                  </a:cubicBezTo>
                  <a:cubicBezTo>
                    <a:pt x="5871" y="73022"/>
                    <a:pt x="6872" y="73189"/>
                    <a:pt x="7872" y="73323"/>
                  </a:cubicBezTo>
                  <a:cubicBezTo>
                    <a:pt x="8039" y="73356"/>
                    <a:pt x="8173" y="73356"/>
                    <a:pt x="8306" y="73356"/>
                  </a:cubicBezTo>
                  <a:cubicBezTo>
                    <a:pt x="10641" y="73389"/>
                    <a:pt x="12976" y="73423"/>
                    <a:pt x="15311" y="73423"/>
                  </a:cubicBezTo>
                  <a:cubicBezTo>
                    <a:pt x="16512" y="73423"/>
                    <a:pt x="17679" y="73289"/>
                    <a:pt x="18847" y="73189"/>
                  </a:cubicBezTo>
                  <a:cubicBezTo>
                    <a:pt x="19781" y="73122"/>
                    <a:pt x="20715" y="73022"/>
                    <a:pt x="21615" y="72889"/>
                  </a:cubicBezTo>
                  <a:cubicBezTo>
                    <a:pt x="22883" y="72689"/>
                    <a:pt x="24117" y="72355"/>
                    <a:pt x="25318" y="71888"/>
                  </a:cubicBezTo>
                  <a:cubicBezTo>
                    <a:pt x="26619" y="71388"/>
                    <a:pt x="27953" y="70887"/>
                    <a:pt x="29221" y="70320"/>
                  </a:cubicBezTo>
                  <a:cubicBezTo>
                    <a:pt x="30122" y="69920"/>
                    <a:pt x="30955" y="69420"/>
                    <a:pt x="31823" y="68919"/>
                  </a:cubicBezTo>
                  <a:cubicBezTo>
                    <a:pt x="32356" y="68586"/>
                    <a:pt x="32857" y="68219"/>
                    <a:pt x="33324" y="67852"/>
                  </a:cubicBezTo>
                  <a:cubicBezTo>
                    <a:pt x="33724" y="67518"/>
                    <a:pt x="34091" y="67151"/>
                    <a:pt x="34491" y="66818"/>
                  </a:cubicBezTo>
                  <a:cubicBezTo>
                    <a:pt x="34558" y="66751"/>
                    <a:pt x="34658" y="66684"/>
                    <a:pt x="34758" y="66551"/>
                  </a:cubicBezTo>
                  <a:lnTo>
                    <a:pt x="34758" y="66551"/>
                  </a:lnTo>
                  <a:cubicBezTo>
                    <a:pt x="34725" y="67618"/>
                    <a:pt x="34658" y="68619"/>
                    <a:pt x="34658" y="69620"/>
                  </a:cubicBezTo>
                  <a:cubicBezTo>
                    <a:pt x="34658" y="70687"/>
                    <a:pt x="34825" y="71755"/>
                    <a:pt x="35492" y="72655"/>
                  </a:cubicBezTo>
                  <a:cubicBezTo>
                    <a:pt x="35826" y="73156"/>
                    <a:pt x="36326" y="73389"/>
                    <a:pt x="36893" y="73456"/>
                  </a:cubicBezTo>
                  <a:cubicBezTo>
                    <a:pt x="37860" y="73556"/>
                    <a:pt x="38828" y="73656"/>
                    <a:pt x="39795" y="73723"/>
                  </a:cubicBezTo>
                  <a:cubicBezTo>
                    <a:pt x="39871" y="73730"/>
                    <a:pt x="39945" y="73734"/>
                    <a:pt x="40018" y="73734"/>
                  </a:cubicBezTo>
                  <a:cubicBezTo>
                    <a:pt x="40590" y="73734"/>
                    <a:pt x="41086" y="73507"/>
                    <a:pt x="41530" y="73122"/>
                  </a:cubicBezTo>
                  <a:cubicBezTo>
                    <a:pt x="41830" y="72889"/>
                    <a:pt x="42063" y="72622"/>
                    <a:pt x="42397" y="72322"/>
                  </a:cubicBezTo>
                  <a:cubicBezTo>
                    <a:pt x="42664" y="72389"/>
                    <a:pt x="42964" y="72455"/>
                    <a:pt x="43298" y="72555"/>
                  </a:cubicBezTo>
                  <a:cubicBezTo>
                    <a:pt x="43658" y="72668"/>
                    <a:pt x="44015" y="72716"/>
                    <a:pt x="44369" y="72716"/>
                  </a:cubicBezTo>
                  <a:cubicBezTo>
                    <a:pt x="45064" y="72716"/>
                    <a:pt x="45748" y="72531"/>
                    <a:pt x="46433" y="72288"/>
                  </a:cubicBezTo>
                  <a:cubicBezTo>
                    <a:pt x="47034" y="72088"/>
                    <a:pt x="47434" y="71588"/>
                    <a:pt x="47868" y="71154"/>
                  </a:cubicBezTo>
                  <a:cubicBezTo>
                    <a:pt x="47968" y="71021"/>
                    <a:pt x="48001" y="70787"/>
                    <a:pt x="48034" y="70587"/>
                  </a:cubicBezTo>
                  <a:cubicBezTo>
                    <a:pt x="48034" y="70454"/>
                    <a:pt x="47968" y="70287"/>
                    <a:pt x="47934" y="70154"/>
                  </a:cubicBezTo>
                  <a:cubicBezTo>
                    <a:pt x="47767" y="69486"/>
                    <a:pt x="47701" y="68853"/>
                    <a:pt x="48368" y="68319"/>
                  </a:cubicBezTo>
                  <a:cubicBezTo>
                    <a:pt x="48902" y="67852"/>
                    <a:pt x="49335" y="67218"/>
                    <a:pt x="49802" y="66684"/>
                  </a:cubicBezTo>
                  <a:cubicBezTo>
                    <a:pt x="50603" y="66718"/>
                    <a:pt x="51437" y="66718"/>
                    <a:pt x="52204" y="66851"/>
                  </a:cubicBezTo>
                  <a:cubicBezTo>
                    <a:pt x="52812" y="66962"/>
                    <a:pt x="53397" y="67026"/>
                    <a:pt x="53997" y="67026"/>
                  </a:cubicBezTo>
                  <a:cubicBezTo>
                    <a:pt x="54121" y="67026"/>
                    <a:pt x="54246" y="67024"/>
                    <a:pt x="54372" y="67018"/>
                  </a:cubicBezTo>
                  <a:cubicBezTo>
                    <a:pt x="56741" y="66985"/>
                    <a:pt x="59142" y="66918"/>
                    <a:pt x="61544" y="66818"/>
                  </a:cubicBezTo>
                  <a:cubicBezTo>
                    <a:pt x="62244" y="66784"/>
                    <a:pt x="62945" y="66584"/>
                    <a:pt x="63645" y="66418"/>
                  </a:cubicBezTo>
                  <a:cubicBezTo>
                    <a:pt x="64213" y="66317"/>
                    <a:pt x="64780" y="66184"/>
                    <a:pt x="65313" y="66051"/>
                  </a:cubicBezTo>
                  <a:cubicBezTo>
                    <a:pt x="65647" y="66818"/>
                    <a:pt x="65947" y="67618"/>
                    <a:pt x="66314" y="68419"/>
                  </a:cubicBezTo>
                  <a:cubicBezTo>
                    <a:pt x="66548" y="68886"/>
                    <a:pt x="66848" y="69353"/>
                    <a:pt x="67115" y="69787"/>
                  </a:cubicBezTo>
                  <a:cubicBezTo>
                    <a:pt x="67448" y="70287"/>
                    <a:pt x="67748" y="70787"/>
                    <a:pt x="68082" y="71288"/>
                  </a:cubicBezTo>
                  <a:cubicBezTo>
                    <a:pt x="68349" y="71721"/>
                    <a:pt x="68716" y="71955"/>
                    <a:pt x="69183" y="72188"/>
                  </a:cubicBezTo>
                  <a:cubicBezTo>
                    <a:pt x="69807" y="72471"/>
                    <a:pt x="70411" y="72581"/>
                    <a:pt x="71008" y="72581"/>
                  </a:cubicBezTo>
                  <a:cubicBezTo>
                    <a:pt x="71750" y="72581"/>
                    <a:pt x="72479" y="72410"/>
                    <a:pt x="73219" y="72188"/>
                  </a:cubicBezTo>
                  <a:cubicBezTo>
                    <a:pt x="73819" y="72022"/>
                    <a:pt x="74386" y="71755"/>
                    <a:pt x="74987" y="71588"/>
                  </a:cubicBezTo>
                  <a:cubicBezTo>
                    <a:pt x="75821" y="71354"/>
                    <a:pt x="76154" y="70687"/>
                    <a:pt x="76455" y="69953"/>
                  </a:cubicBezTo>
                  <a:cubicBezTo>
                    <a:pt x="76455" y="69887"/>
                    <a:pt x="76488" y="69787"/>
                    <a:pt x="76521" y="69720"/>
                  </a:cubicBezTo>
                  <a:cubicBezTo>
                    <a:pt x="77489" y="69586"/>
                    <a:pt x="78323" y="69220"/>
                    <a:pt x="78856" y="68352"/>
                  </a:cubicBezTo>
                  <a:cubicBezTo>
                    <a:pt x="78056" y="67318"/>
                    <a:pt x="77555" y="66251"/>
                    <a:pt x="77389" y="65050"/>
                  </a:cubicBezTo>
                  <a:cubicBezTo>
                    <a:pt x="77188" y="63749"/>
                    <a:pt x="77188" y="62481"/>
                    <a:pt x="77355" y="61147"/>
                  </a:cubicBezTo>
                  <a:cubicBezTo>
                    <a:pt x="77455" y="60480"/>
                    <a:pt x="77789" y="60180"/>
                    <a:pt x="78256" y="59813"/>
                  </a:cubicBezTo>
                  <a:cubicBezTo>
                    <a:pt x="80758" y="58078"/>
                    <a:pt x="82893" y="55977"/>
                    <a:pt x="84360" y="53275"/>
                  </a:cubicBezTo>
                  <a:cubicBezTo>
                    <a:pt x="85328" y="51474"/>
                    <a:pt x="86162" y="49706"/>
                    <a:pt x="86695" y="47737"/>
                  </a:cubicBezTo>
                  <a:cubicBezTo>
                    <a:pt x="87096" y="46236"/>
                    <a:pt x="87429" y="44735"/>
                    <a:pt x="87462" y="43168"/>
                  </a:cubicBezTo>
                  <a:cubicBezTo>
                    <a:pt x="87496" y="42200"/>
                    <a:pt x="87396" y="41199"/>
                    <a:pt x="87329" y="40232"/>
                  </a:cubicBezTo>
                  <a:cubicBezTo>
                    <a:pt x="87229" y="39365"/>
                    <a:pt x="87162" y="38498"/>
                    <a:pt x="86962" y="37630"/>
                  </a:cubicBezTo>
                  <a:cubicBezTo>
                    <a:pt x="86729" y="36463"/>
                    <a:pt x="86428" y="35329"/>
                    <a:pt x="86128" y="34161"/>
                  </a:cubicBezTo>
                  <a:cubicBezTo>
                    <a:pt x="85761" y="32693"/>
                    <a:pt x="85394" y="31259"/>
                    <a:pt x="84994" y="29791"/>
                  </a:cubicBezTo>
                  <a:cubicBezTo>
                    <a:pt x="84494" y="27990"/>
                    <a:pt x="83993" y="26222"/>
                    <a:pt x="83526" y="24421"/>
                  </a:cubicBezTo>
                  <a:cubicBezTo>
                    <a:pt x="83360" y="23820"/>
                    <a:pt x="83259" y="23253"/>
                    <a:pt x="83126" y="22653"/>
                  </a:cubicBezTo>
                  <a:cubicBezTo>
                    <a:pt x="82826" y="21252"/>
                    <a:pt x="82492" y="19851"/>
                    <a:pt x="82225" y="18417"/>
                  </a:cubicBezTo>
                  <a:cubicBezTo>
                    <a:pt x="82125" y="17849"/>
                    <a:pt x="82059" y="17249"/>
                    <a:pt x="82025" y="16649"/>
                  </a:cubicBezTo>
                  <a:cubicBezTo>
                    <a:pt x="81992" y="15881"/>
                    <a:pt x="81959" y="15114"/>
                    <a:pt x="82025" y="14380"/>
                  </a:cubicBezTo>
                  <a:cubicBezTo>
                    <a:pt x="82092" y="13746"/>
                    <a:pt x="82259" y="13113"/>
                    <a:pt x="82459" y="12512"/>
                  </a:cubicBezTo>
                  <a:cubicBezTo>
                    <a:pt x="82559" y="12137"/>
                    <a:pt x="82659" y="12006"/>
                    <a:pt x="82914" y="12006"/>
                  </a:cubicBezTo>
                  <a:cubicBezTo>
                    <a:pt x="82999" y="12006"/>
                    <a:pt x="83101" y="12020"/>
                    <a:pt x="83226" y="12045"/>
                  </a:cubicBezTo>
                  <a:cubicBezTo>
                    <a:pt x="84027" y="12212"/>
                    <a:pt x="84861" y="12345"/>
                    <a:pt x="85628" y="12579"/>
                  </a:cubicBezTo>
                  <a:cubicBezTo>
                    <a:pt x="87296" y="13046"/>
                    <a:pt x="88930" y="13613"/>
                    <a:pt x="90631" y="13746"/>
                  </a:cubicBezTo>
                  <a:cubicBezTo>
                    <a:pt x="90767" y="13752"/>
                    <a:pt x="90903" y="13755"/>
                    <a:pt x="91039" y="13755"/>
                  </a:cubicBezTo>
                  <a:cubicBezTo>
                    <a:pt x="91669" y="13755"/>
                    <a:pt x="92296" y="13695"/>
                    <a:pt x="92900" y="13613"/>
                  </a:cubicBezTo>
                  <a:cubicBezTo>
                    <a:pt x="93767" y="13546"/>
                    <a:pt x="94467" y="13079"/>
                    <a:pt x="95101" y="12512"/>
                  </a:cubicBezTo>
                  <a:cubicBezTo>
                    <a:pt x="95502" y="12179"/>
                    <a:pt x="95768" y="11712"/>
                    <a:pt x="95735" y="11111"/>
                  </a:cubicBezTo>
                  <a:cubicBezTo>
                    <a:pt x="95702" y="10778"/>
                    <a:pt x="95768" y="10544"/>
                    <a:pt x="96102" y="10444"/>
                  </a:cubicBezTo>
                  <a:cubicBezTo>
                    <a:pt x="97236" y="9977"/>
                    <a:pt x="97536" y="9043"/>
                    <a:pt x="97603" y="7942"/>
                  </a:cubicBezTo>
                  <a:cubicBezTo>
                    <a:pt x="97670" y="6908"/>
                    <a:pt x="97536" y="5908"/>
                    <a:pt x="97269" y="4907"/>
                  </a:cubicBezTo>
                  <a:cubicBezTo>
                    <a:pt x="97103" y="4306"/>
                    <a:pt x="96969" y="3673"/>
                    <a:pt x="96802" y="3039"/>
                  </a:cubicBezTo>
                  <a:cubicBezTo>
                    <a:pt x="96736" y="2739"/>
                    <a:pt x="96602" y="2505"/>
                    <a:pt x="96269" y="2372"/>
                  </a:cubicBezTo>
                  <a:cubicBezTo>
                    <a:pt x="96002" y="2238"/>
                    <a:pt x="95802" y="2005"/>
                    <a:pt x="95635" y="1771"/>
                  </a:cubicBezTo>
                  <a:cubicBezTo>
                    <a:pt x="95327" y="1441"/>
                    <a:pt x="94989" y="1314"/>
                    <a:pt x="94623" y="1314"/>
                  </a:cubicBezTo>
                  <a:cubicBezTo>
                    <a:pt x="94434" y="1314"/>
                    <a:pt x="94238" y="1348"/>
                    <a:pt x="94034" y="1404"/>
                  </a:cubicBezTo>
                  <a:cubicBezTo>
                    <a:pt x="93907" y="1452"/>
                    <a:pt x="93787" y="1492"/>
                    <a:pt x="93675" y="1492"/>
                  </a:cubicBezTo>
                  <a:cubicBezTo>
                    <a:pt x="93552" y="1492"/>
                    <a:pt x="93438" y="1444"/>
                    <a:pt x="93333" y="1304"/>
                  </a:cubicBezTo>
                  <a:cubicBezTo>
                    <a:pt x="93233" y="1171"/>
                    <a:pt x="93066" y="1104"/>
                    <a:pt x="92900" y="1071"/>
                  </a:cubicBezTo>
                  <a:cubicBezTo>
                    <a:pt x="91699" y="837"/>
                    <a:pt x="90531" y="604"/>
                    <a:pt x="89330" y="370"/>
                  </a:cubicBezTo>
                  <a:cubicBezTo>
                    <a:pt x="88730" y="270"/>
                    <a:pt x="88096" y="170"/>
                    <a:pt x="87496" y="137"/>
                  </a:cubicBezTo>
                  <a:cubicBezTo>
                    <a:pt x="86479" y="87"/>
                    <a:pt x="85462" y="1"/>
                    <a:pt x="84446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2912091" y="1360412"/>
              <a:ext cx="28385" cy="45723"/>
            </a:xfrm>
            <a:custGeom>
              <a:rect b="b" l="l" r="r" t="t"/>
              <a:pathLst>
                <a:path extrusionOk="0" h="1936" w="1202">
                  <a:moveTo>
                    <a:pt x="501" y="1"/>
                  </a:moveTo>
                  <a:cubicBezTo>
                    <a:pt x="268" y="1"/>
                    <a:pt x="101" y="168"/>
                    <a:pt x="68" y="368"/>
                  </a:cubicBezTo>
                  <a:cubicBezTo>
                    <a:pt x="34" y="768"/>
                    <a:pt x="1" y="1168"/>
                    <a:pt x="34" y="1535"/>
                  </a:cubicBezTo>
                  <a:cubicBezTo>
                    <a:pt x="34" y="1702"/>
                    <a:pt x="201" y="1835"/>
                    <a:pt x="301" y="1935"/>
                  </a:cubicBezTo>
                  <a:cubicBezTo>
                    <a:pt x="668" y="1935"/>
                    <a:pt x="835" y="1735"/>
                    <a:pt x="935" y="1468"/>
                  </a:cubicBezTo>
                  <a:cubicBezTo>
                    <a:pt x="1035" y="1102"/>
                    <a:pt x="1202" y="768"/>
                    <a:pt x="1068" y="401"/>
                  </a:cubicBezTo>
                  <a:cubicBezTo>
                    <a:pt x="968" y="134"/>
                    <a:pt x="768" y="1"/>
                    <a:pt x="501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3131876" y="1372150"/>
              <a:ext cx="29967" cy="48959"/>
            </a:xfrm>
            <a:custGeom>
              <a:rect b="b" l="l" r="r" t="t"/>
              <a:pathLst>
                <a:path extrusionOk="0" h="2073" w="1269">
                  <a:moveTo>
                    <a:pt x="1000" y="1"/>
                  </a:moveTo>
                  <a:cubicBezTo>
                    <a:pt x="714" y="1"/>
                    <a:pt x="527" y="41"/>
                    <a:pt x="501" y="404"/>
                  </a:cubicBezTo>
                  <a:cubicBezTo>
                    <a:pt x="501" y="404"/>
                    <a:pt x="501" y="438"/>
                    <a:pt x="468" y="471"/>
                  </a:cubicBezTo>
                  <a:cubicBezTo>
                    <a:pt x="1" y="1038"/>
                    <a:pt x="101" y="1572"/>
                    <a:pt x="601" y="2072"/>
                  </a:cubicBezTo>
                  <a:cubicBezTo>
                    <a:pt x="868" y="1939"/>
                    <a:pt x="1035" y="1672"/>
                    <a:pt x="968" y="1372"/>
                  </a:cubicBezTo>
                  <a:cubicBezTo>
                    <a:pt x="834" y="905"/>
                    <a:pt x="968" y="471"/>
                    <a:pt x="1268" y="4"/>
                  </a:cubicBezTo>
                  <a:cubicBezTo>
                    <a:pt x="1172" y="4"/>
                    <a:pt x="1082" y="1"/>
                    <a:pt x="1000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2592273" y="2869878"/>
              <a:ext cx="54385" cy="11927"/>
            </a:xfrm>
            <a:custGeom>
              <a:rect b="b" l="l" r="r" t="t"/>
              <a:pathLst>
                <a:path extrusionOk="0" h="505" w="2303">
                  <a:moveTo>
                    <a:pt x="1" y="0"/>
                  </a:moveTo>
                  <a:cubicBezTo>
                    <a:pt x="101" y="267"/>
                    <a:pt x="101" y="267"/>
                    <a:pt x="334" y="334"/>
                  </a:cubicBezTo>
                  <a:cubicBezTo>
                    <a:pt x="677" y="419"/>
                    <a:pt x="1010" y="505"/>
                    <a:pt x="1344" y="505"/>
                  </a:cubicBezTo>
                  <a:cubicBezTo>
                    <a:pt x="1661" y="505"/>
                    <a:pt x="1978" y="428"/>
                    <a:pt x="2303" y="200"/>
                  </a:cubicBezTo>
                  <a:cubicBezTo>
                    <a:pt x="1469" y="134"/>
                    <a:pt x="735" y="67"/>
                    <a:pt x="1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5"/>
            <p:cNvSpPr/>
            <p:nvPr/>
          </p:nvSpPr>
          <p:spPr>
            <a:xfrm>
              <a:off x="2587550" y="2848598"/>
              <a:ext cx="58329" cy="14218"/>
            </a:xfrm>
            <a:custGeom>
              <a:rect b="b" l="l" r="r" t="t"/>
              <a:pathLst>
                <a:path extrusionOk="0" h="602" w="2470">
                  <a:moveTo>
                    <a:pt x="2469" y="1"/>
                  </a:moveTo>
                  <a:lnTo>
                    <a:pt x="2469" y="1"/>
                  </a:lnTo>
                  <a:cubicBezTo>
                    <a:pt x="1969" y="134"/>
                    <a:pt x="1569" y="267"/>
                    <a:pt x="1168" y="301"/>
                  </a:cubicBezTo>
                  <a:cubicBezTo>
                    <a:pt x="985" y="334"/>
                    <a:pt x="793" y="342"/>
                    <a:pt x="597" y="342"/>
                  </a:cubicBezTo>
                  <a:cubicBezTo>
                    <a:pt x="401" y="342"/>
                    <a:pt x="201" y="334"/>
                    <a:pt x="1" y="334"/>
                  </a:cubicBezTo>
                  <a:cubicBezTo>
                    <a:pt x="221" y="515"/>
                    <a:pt x="522" y="601"/>
                    <a:pt x="854" y="601"/>
                  </a:cubicBezTo>
                  <a:cubicBezTo>
                    <a:pt x="1377" y="601"/>
                    <a:pt x="1979" y="388"/>
                    <a:pt x="2469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2250399" y="2058427"/>
              <a:ext cx="39413" cy="19272"/>
            </a:xfrm>
            <a:custGeom>
              <a:rect b="b" l="l" r="r" t="t"/>
              <a:pathLst>
                <a:path extrusionOk="0" h="816" w="1669">
                  <a:moveTo>
                    <a:pt x="1" y="0"/>
                  </a:moveTo>
                  <a:cubicBezTo>
                    <a:pt x="68" y="167"/>
                    <a:pt x="101" y="434"/>
                    <a:pt x="201" y="467"/>
                  </a:cubicBezTo>
                  <a:cubicBezTo>
                    <a:pt x="516" y="588"/>
                    <a:pt x="831" y="815"/>
                    <a:pt x="1210" y="815"/>
                  </a:cubicBezTo>
                  <a:cubicBezTo>
                    <a:pt x="1353" y="815"/>
                    <a:pt x="1504" y="783"/>
                    <a:pt x="1669" y="701"/>
                  </a:cubicBezTo>
                  <a:cubicBezTo>
                    <a:pt x="1102" y="467"/>
                    <a:pt x="601" y="234"/>
                    <a:pt x="1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5"/>
            <p:cNvSpPr/>
            <p:nvPr/>
          </p:nvSpPr>
          <p:spPr>
            <a:xfrm>
              <a:off x="2427653" y="2121108"/>
              <a:ext cx="22080" cy="27940"/>
            </a:xfrm>
            <a:custGeom>
              <a:rect b="b" l="l" r="r" t="t"/>
              <a:pathLst>
                <a:path extrusionOk="0" h="1183" w="935">
                  <a:moveTo>
                    <a:pt x="782" y="1"/>
                  </a:moveTo>
                  <a:cubicBezTo>
                    <a:pt x="492" y="1"/>
                    <a:pt x="434" y="228"/>
                    <a:pt x="0" y="1182"/>
                  </a:cubicBezTo>
                  <a:cubicBezTo>
                    <a:pt x="134" y="1149"/>
                    <a:pt x="267" y="1149"/>
                    <a:pt x="334" y="1082"/>
                  </a:cubicBezTo>
                  <a:cubicBezTo>
                    <a:pt x="601" y="882"/>
                    <a:pt x="868" y="382"/>
                    <a:pt x="934" y="15"/>
                  </a:cubicBezTo>
                  <a:cubicBezTo>
                    <a:pt x="877" y="6"/>
                    <a:pt x="827" y="1"/>
                    <a:pt x="782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2593076" y="2835868"/>
              <a:ext cx="56723" cy="10392"/>
            </a:xfrm>
            <a:custGeom>
              <a:rect b="b" l="l" r="r" t="t"/>
              <a:pathLst>
                <a:path extrusionOk="0" h="440" w="2402">
                  <a:moveTo>
                    <a:pt x="1468" y="1"/>
                  </a:moveTo>
                  <a:cubicBezTo>
                    <a:pt x="692" y="1"/>
                    <a:pt x="211" y="139"/>
                    <a:pt x="0" y="439"/>
                  </a:cubicBezTo>
                  <a:cubicBezTo>
                    <a:pt x="488" y="318"/>
                    <a:pt x="964" y="158"/>
                    <a:pt x="1449" y="158"/>
                  </a:cubicBezTo>
                  <a:cubicBezTo>
                    <a:pt x="1761" y="158"/>
                    <a:pt x="2076" y="224"/>
                    <a:pt x="2402" y="406"/>
                  </a:cubicBezTo>
                  <a:cubicBezTo>
                    <a:pt x="2202" y="39"/>
                    <a:pt x="2135" y="6"/>
                    <a:pt x="1735" y="6"/>
                  </a:cubicBezTo>
                  <a:cubicBezTo>
                    <a:pt x="1642" y="3"/>
                    <a:pt x="1553" y="1"/>
                    <a:pt x="1468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1962886" y="1971326"/>
              <a:ext cx="26803" cy="20949"/>
            </a:xfrm>
            <a:custGeom>
              <a:rect b="b" l="l" r="r" t="t"/>
              <a:pathLst>
                <a:path extrusionOk="0" h="887" w="1135">
                  <a:moveTo>
                    <a:pt x="351" y="0"/>
                  </a:moveTo>
                  <a:cubicBezTo>
                    <a:pt x="249" y="0"/>
                    <a:pt x="134" y="41"/>
                    <a:pt x="1" y="152"/>
                  </a:cubicBezTo>
                  <a:cubicBezTo>
                    <a:pt x="334" y="419"/>
                    <a:pt x="634" y="619"/>
                    <a:pt x="935" y="886"/>
                  </a:cubicBezTo>
                  <a:cubicBezTo>
                    <a:pt x="1135" y="586"/>
                    <a:pt x="1101" y="386"/>
                    <a:pt x="868" y="252"/>
                  </a:cubicBezTo>
                  <a:cubicBezTo>
                    <a:pt x="712" y="164"/>
                    <a:pt x="556" y="0"/>
                    <a:pt x="351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1928220" y="1987693"/>
              <a:ext cx="19719" cy="21114"/>
            </a:xfrm>
            <a:custGeom>
              <a:rect b="b" l="l" r="r" t="t"/>
              <a:pathLst>
                <a:path extrusionOk="0" h="894" w="835">
                  <a:moveTo>
                    <a:pt x="240" y="1"/>
                  </a:moveTo>
                  <a:cubicBezTo>
                    <a:pt x="163" y="1"/>
                    <a:pt x="85" y="48"/>
                    <a:pt x="1" y="160"/>
                  </a:cubicBezTo>
                  <a:cubicBezTo>
                    <a:pt x="168" y="427"/>
                    <a:pt x="334" y="660"/>
                    <a:pt x="468" y="894"/>
                  </a:cubicBezTo>
                  <a:cubicBezTo>
                    <a:pt x="835" y="560"/>
                    <a:pt x="801" y="560"/>
                    <a:pt x="568" y="227"/>
                  </a:cubicBezTo>
                  <a:cubicBezTo>
                    <a:pt x="452" y="91"/>
                    <a:pt x="347" y="1"/>
                    <a:pt x="240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5"/>
            <p:cNvSpPr/>
            <p:nvPr/>
          </p:nvSpPr>
          <p:spPr>
            <a:xfrm>
              <a:off x="1873079" y="2003304"/>
              <a:ext cx="15775" cy="20476"/>
            </a:xfrm>
            <a:custGeom>
              <a:rect b="b" l="l" r="r" t="t"/>
              <a:pathLst>
                <a:path extrusionOk="0" h="867" w="668">
                  <a:moveTo>
                    <a:pt x="303" y="0"/>
                  </a:moveTo>
                  <a:cubicBezTo>
                    <a:pt x="204" y="0"/>
                    <a:pt x="109" y="102"/>
                    <a:pt x="1" y="233"/>
                  </a:cubicBezTo>
                  <a:cubicBezTo>
                    <a:pt x="101" y="433"/>
                    <a:pt x="201" y="633"/>
                    <a:pt x="301" y="867"/>
                  </a:cubicBezTo>
                  <a:cubicBezTo>
                    <a:pt x="601" y="566"/>
                    <a:pt x="668" y="333"/>
                    <a:pt x="468" y="99"/>
                  </a:cubicBezTo>
                  <a:cubicBezTo>
                    <a:pt x="410" y="30"/>
                    <a:pt x="356" y="0"/>
                    <a:pt x="303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5"/>
            <p:cNvSpPr/>
            <p:nvPr/>
          </p:nvSpPr>
          <p:spPr>
            <a:xfrm>
              <a:off x="2771889" y="1654710"/>
              <a:ext cx="39413" cy="13769"/>
            </a:xfrm>
            <a:custGeom>
              <a:rect b="b" l="l" r="r" t="t"/>
              <a:pathLst>
                <a:path extrusionOk="0" h="583" w="1669">
                  <a:moveTo>
                    <a:pt x="272" y="1"/>
                  </a:moveTo>
                  <a:cubicBezTo>
                    <a:pt x="183" y="1"/>
                    <a:pt x="93" y="6"/>
                    <a:pt x="0" y="15"/>
                  </a:cubicBezTo>
                  <a:lnTo>
                    <a:pt x="1601" y="582"/>
                  </a:lnTo>
                  <a:cubicBezTo>
                    <a:pt x="1635" y="549"/>
                    <a:pt x="1635" y="482"/>
                    <a:pt x="1668" y="449"/>
                  </a:cubicBezTo>
                  <a:cubicBezTo>
                    <a:pt x="1241" y="164"/>
                    <a:pt x="789" y="1"/>
                    <a:pt x="272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2766363" y="1626700"/>
              <a:ext cx="38634" cy="15517"/>
            </a:xfrm>
            <a:custGeom>
              <a:rect b="b" l="l" r="r" t="t"/>
              <a:pathLst>
                <a:path extrusionOk="0" h="657" w="1636">
                  <a:moveTo>
                    <a:pt x="34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417" y="245"/>
                    <a:pt x="741" y="657"/>
                    <a:pt x="1281" y="657"/>
                  </a:cubicBezTo>
                  <a:cubicBezTo>
                    <a:pt x="1390" y="657"/>
                    <a:pt x="1507" y="640"/>
                    <a:pt x="1635" y="601"/>
                  </a:cubicBezTo>
                  <a:cubicBezTo>
                    <a:pt x="1035" y="367"/>
                    <a:pt x="535" y="201"/>
                    <a:pt x="34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5"/>
            <p:cNvSpPr/>
            <p:nvPr/>
          </p:nvSpPr>
          <p:spPr>
            <a:xfrm>
              <a:off x="2051112" y="1976498"/>
              <a:ext cx="18136" cy="18918"/>
            </a:xfrm>
            <a:custGeom>
              <a:rect b="b" l="l" r="r" t="t"/>
              <a:pathLst>
                <a:path extrusionOk="0" h="801" w="768">
                  <a:moveTo>
                    <a:pt x="274" y="0"/>
                  </a:moveTo>
                  <a:cubicBezTo>
                    <a:pt x="175" y="0"/>
                    <a:pt x="82" y="84"/>
                    <a:pt x="1" y="267"/>
                  </a:cubicBezTo>
                  <a:cubicBezTo>
                    <a:pt x="167" y="434"/>
                    <a:pt x="334" y="601"/>
                    <a:pt x="501" y="801"/>
                  </a:cubicBezTo>
                  <a:cubicBezTo>
                    <a:pt x="768" y="500"/>
                    <a:pt x="668" y="267"/>
                    <a:pt x="468" y="100"/>
                  </a:cubicBezTo>
                  <a:cubicBezTo>
                    <a:pt x="402" y="35"/>
                    <a:pt x="337" y="0"/>
                    <a:pt x="274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5"/>
            <p:cNvSpPr/>
            <p:nvPr/>
          </p:nvSpPr>
          <p:spPr>
            <a:xfrm>
              <a:off x="2121225" y="1967831"/>
              <a:ext cx="13413" cy="18918"/>
            </a:xfrm>
            <a:custGeom>
              <a:rect b="b" l="l" r="r" t="t"/>
              <a:pathLst>
                <a:path extrusionOk="0" h="801" w="568">
                  <a:moveTo>
                    <a:pt x="567" y="0"/>
                  </a:moveTo>
                  <a:lnTo>
                    <a:pt x="567" y="0"/>
                  </a:lnTo>
                  <a:cubicBezTo>
                    <a:pt x="401" y="34"/>
                    <a:pt x="234" y="0"/>
                    <a:pt x="167" y="67"/>
                  </a:cubicBezTo>
                  <a:cubicBezTo>
                    <a:pt x="0" y="267"/>
                    <a:pt x="0" y="534"/>
                    <a:pt x="134" y="767"/>
                  </a:cubicBezTo>
                  <a:cubicBezTo>
                    <a:pt x="200" y="767"/>
                    <a:pt x="267" y="801"/>
                    <a:pt x="334" y="801"/>
                  </a:cubicBezTo>
                  <a:cubicBezTo>
                    <a:pt x="401" y="567"/>
                    <a:pt x="467" y="334"/>
                    <a:pt x="567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5"/>
            <p:cNvSpPr/>
            <p:nvPr/>
          </p:nvSpPr>
          <p:spPr>
            <a:xfrm>
              <a:off x="2343371" y="2092295"/>
              <a:ext cx="24442" cy="18138"/>
            </a:xfrm>
            <a:custGeom>
              <a:rect b="b" l="l" r="r" t="t"/>
              <a:pathLst>
                <a:path extrusionOk="0" h="768" w="1035">
                  <a:moveTo>
                    <a:pt x="0" y="1"/>
                  </a:moveTo>
                  <a:cubicBezTo>
                    <a:pt x="234" y="534"/>
                    <a:pt x="400" y="668"/>
                    <a:pt x="1034" y="768"/>
                  </a:cubicBezTo>
                  <a:cubicBezTo>
                    <a:pt x="701" y="501"/>
                    <a:pt x="334" y="267"/>
                    <a:pt x="0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5"/>
            <p:cNvSpPr/>
            <p:nvPr/>
          </p:nvSpPr>
          <p:spPr>
            <a:xfrm>
              <a:off x="2244117" y="2035518"/>
              <a:ext cx="25221" cy="13462"/>
            </a:xfrm>
            <a:custGeom>
              <a:rect b="b" l="l" r="r" t="t"/>
              <a:pathLst>
                <a:path extrusionOk="0" h="570" w="1068">
                  <a:moveTo>
                    <a:pt x="979" y="0"/>
                  </a:moveTo>
                  <a:cubicBezTo>
                    <a:pt x="503" y="0"/>
                    <a:pt x="252" y="255"/>
                    <a:pt x="0" y="570"/>
                  </a:cubicBezTo>
                  <a:cubicBezTo>
                    <a:pt x="367" y="437"/>
                    <a:pt x="801" y="437"/>
                    <a:pt x="1067" y="3"/>
                  </a:cubicBezTo>
                  <a:cubicBezTo>
                    <a:pt x="1037" y="1"/>
                    <a:pt x="1008" y="0"/>
                    <a:pt x="979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5"/>
            <p:cNvSpPr/>
            <p:nvPr/>
          </p:nvSpPr>
          <p:spPr>
            <a:xfrm>
              <a:off x="2312648" y="2067095"/>
              <a:ext cx="22080" cy="8833"/>
            </a:xfrm>
            <a:custGeom>
              <a:rect b="b" l="l" r="r" t="t"/>
              <a:pathLst>
                <a:path extrusionOk="0" h="374" w="935">
                  <a:moveTo>
                    <a:pt x="901" y="0"/>
                  </a:moveTo>
                  <a:lnTo>
                    <a:pt x="0" y="167"/>
                  </a:lnTo>
                  <a:cubicBezTo>
                    <a:pt x="183" y="295"/>
                    <a:pt x="356" y="373"/>
                    <a:pt x="525" y="373"/>
                  </a:cubicBezTo>
                  <a:cubicBezTo>
                    <a:pt x="663" y="373"/>
                    <a:pt x="799" y="321"/>
                    <a:pt x="934" y="200"/>
                  </a:cubicBezTo>
                  <a:cubicBezTo>
                    <a:pt x="901" y="134"/>
                    <a:pt x="901" y="67"/>
                    <a:pt x="901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5"/>
            <p:cNvSpPr/>
            <p:nvPr/>
          </p:nvSpPr>
          <p:spPr>
            <a:xfrm>
              <a:off x="2391404" y="2111071"/>
              <a:ext cx="26803" cy="8927"/>
            </a:xfrm>
            <a:custGeom>
              <a:rect b="b" l="l" r="r" t="t"/>
              <a:pathLst>
                <a:path extrusionOk="0" h="378" w="1135">
                  <a:moveTo>
                    <a:pt x="886" y="1"/>
                  </a:moveTo>
                  <a:cubicBezTo>
                    <a:pt x="576" y="1"/>
                    <a:pt x="320" y="187"/>
                    <a:pt x="1" y="373"/>
                  </a:cubicBezTo>
                  <a:cubicBezTo>
                    <a:pt x="126" y="373"/>
                    <a:pt x="243" y="377"/>
                    <a:pt x="352" y="377"/>
                  </a:cubicBezTo>
                  <a:cubicBezTo>
                    <a:pt x="678" y="377"/>
                    <a:pt x="935" y="340"/>
                    <a:pt x="1135" y="40"/>
                  </a:cubicBezTo>
                  <a:cubicBezTo>
                    <a:pt x="1047" y="13"/>
                    <a:pt x="965" y="1"/>
                    <a:pt x="886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5"/>
            <p:cNvSpPr/>
            <p:nvPr/>
          </p:nvSpPr>
          <p:spPr>
            <a:xfrm>
              <a:off x="2187394" y="2000116"/>
              <a:ext cx="14193" cy="19721"/>
            </a:xfrm>
            <a:custGeom>
              <a:rect b="b" l="l" r="r" t="t"/>
              <a:pathLst>
                <a:path extrusionOk="0" h="835" w="601">
                  <a:moveTo>
                    <a:pt x="601" y="1"/>
                  </a:moveTo>
                  <a:cubicBezTo>
                    <a:pt x="67" y="1"/>
                    <a:pt x="34" y="34"/>
                    <a:pt x="0" y="835"/>
                  </a:cubicBezTo>
                  <a:cubicBezTo>
                    <a:pt x="234" y="501"/>
                    <a:pt x="401" y="268"/>
                    <a:pt x="601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2785279" y="1682626"/>
              <a:ext cx="23662" cy="7132"/>
            </a:xfrm>
            <a:custGeom>
              <a:rect b="b" l="l" r="r" t="t"/>
              <a:pathLst>
                <a:path extrusionOk="0" h="302" w="1002">
                  <a:moveTo>
                    <a:pt x="0" y="1"/>
                  </a:moveTo>
                  <a:cubicBezTo>
                    <a:pt x="0" y="34"/>
                    <a:pt x="0" y="101"/>
                    <a:pt x="0" y="134"/>
                  </a:cubicBezTo>
                  <a:cubicBezTo>
                    <a:pt x="301" y="201"/>
                    <a:pt x="634" y="234"/>
                    <a:pt x="968" y="301"/>
                  </a:cubicBezTo>
                  <a:lnTo>
                    <a:pt x="1001" y="168"/>
                  </a:lnTo>
                  <a:cubicBezTo>
                    <a:pt x="668" y="101"/>
                    <a:pt x="334" y="34"/>
                    <a:pt x="0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5"/>
            <p:cNvSpPr/>
            <p:nvPr/>
          </p:nvSpPr>
          <p:spPr>
            <a:xfrm>
              <a:off x="2798668" y="1730687"/>
              <a:ext cx="16554" cy="7912"/>
            </a:xfrm>
            <a:custGeom>
              <a:rect b="b" l="l" r="r" t="t"/>
              <a:pathLst>
                <a:path extrusionOk="0" h="335" w="701">
                  <a:moveTo>
                    <a:pt x="668" y="1"/>
                  </a:moveTo>
                  <a:cubicBezTo>
                    <a:pt x="434" y="67"/>
                    <a:pt x="234" y="134"/>
                    <a:pt x="0" y="234"/>
                  </a:cubicBezTo>
                  <a:cubicBezTo>
                    <a:pt x="34" y="268"/>
                    <a:pt x="34" y="301"/>
                    <a:pt x="34" y="334"/>
                  </a:cubicBezTo>
                  <a:cubicBezTo>
                    <a:pt x="267" y="234"/>
                    <a:pt x="467" y="167"/>
                    <a:pt x="701" y="101"/>
                  </a:cubicBezTo>
                  <a:cubicBezTo>
                    <a:pt x="668" y="67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2789222" y="1706763"/>
              <a:ext cx="18136" cy="5834"/>
            </a:xfrm>
            <a:custGeom>
              <a:rect b="b" l="l" r="r" t="t"/>
              <a:pathLst>
                <a:path extrusionOk="0" h="247" w="768">
                  <a:moveTo>
                    <a:pt x="150" y="0"/>
                  </a:moveTo>
                  <a:cubicBezTo>
                    <a:pt x="100" y="0"/>
                    <a:pt x="50" y="38"/>
                    <a:pt x="0" y="113"/>
                  </a:cubicBezTo>
                  <a:cubicBezTo>
                    <a:pt x="267" y="180"/>
                    <a:pt x="501" y="213"/>
                    <a:pt x="767" y="246"/>
                  </a:cubicBezTo>
                  <a:cubicBezTo>
                    <a:pt x="767" y="213"/>
                    <a:pt x="767" y="146"/>
                    <a:pt x="767" y="113"/>
                  </a:cubicBezTo>
                  <a:cubicBezTo>
                    <a:pt x="567" y="46"/>
                    <a:pt x="400" y="13"/>
                    <a:pt x="200" y="13"/>
                  </a:cubicBezTo>
                  <a:cubicBezTo>
                    <a:pt x="184" y="5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2003858" y="2904524"/>
              <a:ext cx="30747" cy="9211"/>
            </a:xfrm>
            <a:custGeom>
              <a:rect b="b" l="l" r="r" t="t"/>
              <a:pathLst>
                <a:path extrusionOk="0" h="390" w="1302">
                  <a:moveTo>
                    <a:pt x="1301" y="1"/>
                  </a:moveTo>
                  <a:lnTo>
                    <a:pt x="1301" y="1"/>
                  </a:lnTo>
                  <a:cubicBezTo>
                    <a:pt x="867" y="68"/>
                    <a:pt x="400" y="134"/>
                    <a:pt x="0" y="168"/>
                  </a:cubicBezTo>
                  <a:cubicBezTo>
                    <a:pt x="190" y="314"/>
                    <a:pt x="354" y="389"/>
                    <a:pt x="526" y="389"/>
                  </a:cubicBezTo>
                  <a:cubicBezTo>
                    <a:pt x="747" y="389"/>
                    <a:pt x="982" y="264"/>
                    <a:pt x="1301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6"/>
          <p:cNvSpPr txBox="1"/>
          <p:nvPr>
            <p:ph type="title"/>
          </p:nvPr>
        </p:nvSpPr>
        <p:spPr>
          <a:xfrm>
            <a:off x="1752386" y="1907996"/>
            <a:ext cx="23826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Logout</a:t>
            </a:r>
            <a:endParaRPr/>
          </a:p>
        </p:txBody>
      </p:sp>
      <p:sp>
        <p:nvSpPr>
          <p:cNvPr id="1061" name="Google Shape;1061;p56"/>
          <p:cNvSpPr txBox="1"/>
          <p:nvPr>
            <p:ph idx="1" type="subTitle"/>
          </p:nvPr>
        </p:nvSpPr>
        <p:spPr>
          <a:xfrm>
            <a:off x="1601325" y="2567100"/>
            <a:ext cx="2684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is the distance between Earth and the Moon</a:t>
            </a:r>
            <a:endParaRPr/>
          </a:p>
        </p:txBody>
      </p:sp>
      <p:sp>
        <p:nvSpPr>
          <p:cNvPr id="1062" name="Google Shape;1062;p56"/>
          <p:cNvSpPr txBox="1"/>
          <p:nvPr>
            <p:ph idx="2" type="title"/>
          </p:nvPr>
        </p:nvSpPr>
        <p:spPr>
          <a:xfrm>
            <a:off x="5009013" y="1908000"/>
            <a:ext cx="23826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create issue </a:t>
            </a:r>
            <a:endParaRPr/>
          </a:p>
        </p:txBody>
      </p:sp>
      <p:sp>
        <p:nvSpPr>
          <p:cNvPr id="1063" name="Google Shape;1063;p56"/>
          <p:cNvSpPr txBox="1"/>
          <p:nvPr>
            <p:ph idx="3" type="subTitle"/>
          </p:nvPr>
        </p:nvSpPr>
        <p:spPr>
          <a:xfrm>
            <a:off x="4857974" y="2567102"/>
            <a:ext cx="2684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is the time Venus takes to orbit the Sun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7"/>
          <p:cNvSpPr txBox="1"/>
          <p:nvPr>
            <p:ph type="title"/>
          </p:nvPr>
        </p:nvSpPr>
        <p:spPr>
          <a:xfrm>
            <a:off x="1567950" y="454796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Logout esetek</a:t>
            </a:r>
            <a:endParaRPr/>
          </a:p>
        </p:txBody>
      </p:sp>
      <p:pic>
        <p:nvPicPr>
          <p:cNvPr id="1069" name="Google Shape;10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8196"/>
            <a:ext cx="5867910" cy="370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710" y="1288196"/>
            <a:ext cx="2818890" cy="320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8"/>
          <p:cNvSpPr txBox="1"/>
          <p:nvPr>
            <p:ph type="title"/>
          </p:nvPr>
        </p:nvSpPr>
        <p:spPr>
          <a:xfrm>
            <a:off x="1567950" y="454796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Create issue esetek</a:t>
            </a:r>
            <a:endParaRPr/>
          </a:p>
        </p:txBody>
      </p:sp>
      <p:pic>
        <p:nvPicPr>
          <p:cNvPr id="1076" name="Google Shape;10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25" y="1288196"/>
            <a:ext cx="5982394" cy="370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319" y="1288196"/>
            <a:ext cx="2071037" cy="370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9"/>
          <p:cNvSpPr txBox="1"/>
          <p:nvPr>
            <p:ph type="title"/>
          </p:nvPr>
        </p:nvSpPr>
        <p:spPr>
          <a:xfrm>
            <a:off x="3109051" y="1872445"/>
            <a:ext cx="5484900" cy="14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Zsolt</a:t>
            </a:r>
            <a:endParaRPr/>
          </a:p>
        </p:txBody>
      </p:sp>
      <p:sp>
        <p:nvSpPr>
          <p:cNvPr id="1083" name="Google Shape;1083;p59"/>
          <p:cNvSpPr txBox="1"/>
          <p:nvPr>
            <p:ph idx="1" type="subTitle"/>
          </p:nvPr>
        </p:nvSpPr>
        <p:spPr>
          <a:xfrm>
            <a:off x="3313318" y="3293080"/>
            <a:ext cx="52194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084" name="Google Shape;1084;p59"/>
          <p:cNvGrpSpPr/>
          <p:nvPr/>
        </p:nvGrpSpPr>
        <p:grpSpPr>
          <a:xfrm>
            <a:off x="713058" y="1352812"/>
            <a:ext cx="2600185" cy="2372903"/>
            <a:chOff x="2228925" y="1231100"/>
            <a:chExt cx="1976425" cy="1792900"/>
          </a:xfrm>
        </p:grpSpPr>
        <p:sp>
          <p:nvSpPr>
            <p:cNvPr id="1085" name="Google Shape;1085;p59"/>
            <p:cNvSpPr/>
            <p:nvPr/>
          </p:nvSpPr>
          <p:spPr>
            <a:xfrm>
              <a:off x="2266950" y="1268900"/>
              <a:ext cx="1938400" cy="1755100"/>
            </a:xfrm>
            <a:custGeom>
              <a:rect b="b" l="l" r="r" t="t"/>
              <a:pathLst>
                <a:path extrusionOk="0" h="70204" w="77536">
                  <a:moveTo>
                    <a:pt x="64625" y="1"/>
                  </a:moveTo>
                  <a:cubicBezTo>
                    <a:pt x="56524" y="1"/>
                    <a:pt x="42115" y="5611"/>
                    <a:pt x="40543" y="14007"/>
                  </a:cubicBezTo>
                  <a:cubicBezTo>
                    <a:pt x="38908" y="22913"/>
                    <a:pt x="42644" y="33888"/>
                    <a:pt x="42377" y="35823"/>
                  </a:cubicBezTo>
                  <a:cubicBezTo>
                    <a:pt x="42157" y="37391"/>
                    <a:pt x="41369" y="39028"/>
                    <a:pt x="38852" y="39028"/>
                  </a:cubicBezTo>
                  <a:cubicBezTo>
                    <a:pt x="38318" y="39028"/>
                    <a:pt x="37707" y="38955"/>
                    <a:pt x="37007" y="38791"/>
                  </a:cubicBezTo>
                  <a:cubicBezTo>
                    <a:pt x="34825" y="38282"/>
                    <a:pt x="32781" y="37228"/>
                    <a:pt x="30569" y="37228"/>
                  </a:cubicBezTo>
                  <a:cubicBezTo>
                    <a:pt x="28723" y="37228"/>
                    <a:pt x="26759" y="37962"/>
                    <a:pt x="24498" y="40359"/>
                  </a:cubicBezTo>
                  <a:cubicBezTo>
                    <a:pt x="19494" y="45596"/>
                    <a:pt x="15892" y="49966"/>
                    <a:pt x="10955" y="50667"/>
                  </a:cubicBezTo>
                  <a:cubicBezTo>
                    <a:pt x="10344" y="50753"/>
                    <a:pt x="9750" y="50790"/>
                    <a:pt x="9177" y="50790"/>
                  </a:cubicBezTo>
                  <a:cubicBezTo>
                    <a:pt x="5767" y="50790"/>
                    <a:pt x="3103" y="49474"/>
                    <a:pt x="1960" y="49474"/>
                  </a:cubicBezTo>
                  <a:cubicBezTo>
                    <a:pt x="1745" y="49474"/>
                    <a:pt x="1583" y="49521"/>
                    <a:pt x="1481" y="49632"/>
                  </a:cubicBezTo>
                  <a:cubicBezTo>
                    <a:pt x="1" y="51206"/>
                    <a:pt x="3855" y="58115"/>
                    <a:pt x="12202" y="58115"/>
                  </a:cubicBezTo>
                  <a:cubicBezTo>
                    <a:pt x="12880" y="58115"/>
                    <a:pt x="13587" y="58070"/>
                    <a:pt x="14324" y="57972"/>
                  </a:cubicBezTo>
                  <a:cubicBezTo>
                    <a:pt x="24098" y="56637"/>
                    <a:pt x="24798" y="55970"/>
                    <a:pt x="24798" y="55970"/>
                  </a:cubicBezTo>
                  <a:cubicBezTo>
                    <a:pt x="24798" y="55970"/>
                    <a:pt x="24817" y="55966"/>
                    <a:pt x="24847" y="55966"/>
                  </a:cubicBezTo>
                  <a:cubicBezTo>
                    <a:pt x="25024" y="55966"/>
                    <a:pt x="25602" y="56112"/>
                    <a:pt x="25232" y="58105"/>
                  </a:cubicBezTo>
                  <a:cubicBezTo>
                    <a:pt x="24798" y="60407"/>
                    <a:pt x="24698" y="61541"/>
                    <a:pt x="25732" y="63476"/>
                  </a:cubicBezTo>
                  <a:cubicBezTo>
                    <a:pt x="26581" y="65064"/>
                    <a:pt x="28396" y="70204"/>
                    <a:pt x="31751" y="70204"/>
                  </a:cubicBezTo>
                  <a:cubicBezTo>
                    <a:pt x="32482" y="70204"/>
                    <a:pt x="33287" y="69959"/>
                    <a:pt x="34171" y="69380"/>
                  </a:cubicBezTo>
                  <a:cubicBezTo>
                    <a:pt x="39108" y="66144"/>
                    <a:pt x="37474" y="64410"/>
                    <a:pt x="35072" y="64210"/>
                  </a:cubicBezTo>
                  <a:cubicBezTo>
                    <a:pt x="34672" y="64176"/>
                    <a:pt x="34299" y="64162"/>
                    <a:pt x="33956" y="64162"/>
                  </a:cubicBezTo>
                  <a:cubicBezTo>
                    <a:pt x="32242" y="64162"/>
                    <a:pt x="31269" y="64510"/>
                    <a:pt x="31269" y="64510"/>
                  </a:cubicBezTo>
                  <a:cubicBezTo>
                    <a:pt x="31269" y="64510"/>
                    <a:pt x="30269" y="63376"/>
                    <a:pt x="31069" y="62141"/>
                  </a:cubicBezTo>
                  <a:cubicBezTo>
                    <a:pt x="31870" y="60874"/>
                    <a:pt x="35005" y="60507"/>
                    <a:pt x="35005" y="60507"/>
                  </a:cubicBezTo>
                  <a:cubicBezTo>
                    <a:pt x="35005" y="60507"/>
                    <a:pt x="36863" y="66427"/>
                    <a:pt x="41343" y="66427"/>
                  </a:cubicBezTo>
                  <a:cubicBezTo>
                    <a:pt x="41475" y="66427"/>
                    <a:pt x="41608" y="66422"/>
                    <a:pt x="41743" y="66411"/>
                  </a:cubicBezTo>
                  <a:cubicBezTo>
                    <a:pt x="46480" y="66044"/>
                    <a:pt x="46747" y="65677"/>
                    <a:pt x="46747" y="64510"/>
                  </a:cubicBezTo>
                  <a:cubicBezTo>
                    <a:pt x="46747" y="63500"/>
                    <a:pt x="45625" y="62715"/>
                    <a:pt x="44049" y="62715"/>
                  </a:cubicBezTo>
                  <a:cubicBezTo>
                    <a:pt x="43802" y="62715"/>
                    <a:pt x="43544" y="62735"/>
                    <a:pt x="43278" y="62775"/>
                  </a:cubicBezTo>
                  <a:cubicBezTo>
                    <a:pt x="43104" y="62802"/>
                    <a:pt x="42938" y="62814"/>
                    <a:pt x="42781" y="62814"/>
                  </a:cubicBezTo>
                  <a:cubicBezTo>
                    <a:pt x="41164" y="62814"/>
                    <a:pt x="40454" y="61492"/>
                    <a:pt x="40576" y="60640"/>
                  </a:cubicBezTo>
                  <a:cubicBezTo>
                    <a:pt x="40743" y="59673"/>
                    <a:pt x="43978" y="59406"/>
                    <a:pt x="44379" y="56671"/>
                  </a:cubicBezTo>
                  <a:cubicBezTo>
                    <a:pt x="44812" y="53936"/>
                    <a:pt x="44812" y="53335"/>
                    <a:pt x="44812" y="53335"/>
                  </a:cubicBezTo>
                  <a:lnTo>
                    <a:pt x="46747" y="51734"/>
                  </a:lnTo>
                  <a:lnTo>
                    <a:pt x="48315" y="51601"/>
                  </a:lnTo>
                  <a:cubicBezTo>
                    <a:pt x="48315" y="51601"/>
                    <a:pt x="48667" y="52320"/>
                    <a:pt x="49071" y="52320"/>
                  </a:cubicBezTo>
                  <a:cubicBezTo>
                    <a:pt x="49251" y="52320"/>
                    <a:pt x="49441" y="52178"/>
                    <a:pt x="49616" y="51767"/>
                  </a:cubicBezTo>
                  <a:cubicBezTo>
                    <a:pt x="50183" y="50400"/>
                    <a:pt x="49816" y="49232"/>
                    <a:pt x="49816" y="49232"/>
                  </a:cubicBezTo>
                  <a:lnTo>
                    <a:pt x="52418" y="43061"/>
                  </a:lnTo>
                  <a:cubicBezTo>
                    <a:pt x="52418" y="43061"/>
                    <a:pt x="53788" y="44010"/>
                    <a:pt x="55100" y="44010"/>
                  </a:cubicBezTo>
                  <a:cubicBezTo>
                    <a:pt x="55264" y="44010"/>
                    <a:pt x="55427" y="43995"/>
                    <a:pt x="55587" y="43962"/>
                  </a:cubicBezTo>
                  <a:cubicBezTo>
                    <a:pt x="57021" y="43628"/>
                    <a:pt x="57455" y="42594"/>
                    <a:pt x="57455" y="42594"/>
                  </a:cubicBezTo>
                  <a:cubicBezTo>
                    <a:pt x="57455" y="42594"/>
                    <a:pt x="59830" y="43782"/>
                    <a:pt x="60842" y="43782"/>
                  </a:cubicBezTo>
                  <a:cubicBezTo>
                    <a:pt x="60992" y="43782"/>
                    <a:pt x="61113" y="43755"/>
                    <a:pt x="61191" y="43695"/>
                  </a:cubicBezTo>
                  <a:cubicBezTo>
                    <a:pt x="61824" y="43195"/>
                    <a:pt x="61057" y="40493"/>
                    <a:pt x="59656" y="39992"/>
                  </a:cubicBezTo>
                  <a:cubicBezTo>
                    <a:pt x="59490" y="39934"/>
                    <a:pt x="59296" y="39908"/>
                    <a:pt x="59083" y="39908"/>
                  </a:cubicBezTo>
                  <a:cubicBezTo>
                    <a:pt x="57458" y="39908"/>
                    <a:pt x="54702" y="41401"/>
                    <a:pt x="54319" y="41460"/>
                  </a:cubicBezTo>
                  <a:cubicBezTo>
                    <a:pt x="54312" y="41460"/>
                    <a:pt x="54305" y="41461"/>
                    <a:pt x="54298" y="41461"/>
                  </a:cubicBezTo>
                  <a:cubicBezTo>
                    <a:pt x="53862" y="41461"/>
                    <a:pt x="53152" y="40493"/>
                    <a:pt x="53152" y="40493"/>
                  </a:cubicBezTo>
                  <a:cubicBezTo>
                    <a:pt x="53152" y="40493"/>
                    <a:pt x="54086" y="29018"/>
                    <a:pt x="57188" y="29018"/>
                  </a:cubicBezTo>
                  <a:cubicBezTo>
                    <a:pt x="58838" y="29018"/>
                    <a:pt x="61357" y="29341"/>
                    <a:pt x="63538" y="29341"/>
                  </a:cubicBezTo>
                  <a:cubicBezTo>
                    <a:pt x="65502" y="29341"/>
                    <a:pt x="67191" y="29079"/>
                    <a:pt x="67729" y="28084"/>
                  </a:cubicBezTo>
                  <a:cubicBezTo>
                    <a:pt x="68896" y="26016"/>
                    <a:pt x="67996" y="25682"/>
                    <a:pt x="67996" y="25682"/>
                  </a:cubicBezTo>
                  <a:cubicBezTo>
                    <a:pt x="67996" y="25682"/>
                    <a:pt x="54553" y="21712"/>
                    <a:pt x="53252" y="17443"/>
                  </a:cubicBezTo>
                  <a:lnTo>
                    <a:pt x="53252" y="17443"/>
                  </a:lnTo>
                  <a:cubicBezTo>
                    <a:pt x="53688" y="17555"/>
                    <a:pt x="54359" y="17606"/>
                    <a:pt x="55204" y="17606"/>
                  </a:cubicBezTo>
                  <a:cubicBezTo>
                    <a:pt x="61403" y="17606"/>
                    <a:pt x="76938" y="14828"/>
                    <a:pt x="77202" y="12773"/>
                  </a:cubicBezTo>
                  <a:cubicBezTo>
                    <a:pt x="77536" y="10404"/>
                    <a:pt x="73733" y="797"/>
                    <a:pt x="66027" y="64"/>
                  </a:cubicBezTo>
                  <a:cubicBezTo>
                    <a:pt x="65586" y="22"/>
                    <a:pt x="65117" y="1"/>
                    <a:pt x="64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2228925" y="1231100"/>
              <a:ext cx="1945575" cy="1740300"/>
            </a:xfrm>
            <a:custGeom>
              <a:rect b="b" l="l" r="r" t="t"/>
              <a:pathLst>
                <a:path extrusionOk="0" h="69612" w="77823">
                  <a:moveTo>
                    <a:pt x="75688" y="14518"/>
                  </a:moveTo>
                  <a:cubicBezTo>
                    <a:pt x="75540" y="15881"/>
                    <a:pt x="75139" y="16563"/>
                    <a:pt x="74629" y="16563"/>
                  </a:cubicBezTo>
                  <a:cubicBezTo>
                    <a:pt x="74215" y="16563"/>
                    <a:pt x="73731" y="16115"/>
                    <a:pt x="73253" y="15219"/>
                  </a:cubicBezTo>
                  <a:lnTo>
                    <a:pt x="75688" y="14518"/>
                  </a:lnTo>
                  <a:close/>
                  <a:moveTo>
                    <a:pt x="72185" y="15419"/>
                  </a:moveTo>
                  <a:lnTo>
                    <a:pt x="72185" y="15419"/>
                  </a:lnTo>
                  <a:cubicBezTo>
                    <a:pt x="72285" y="16119"/>
                    <a:pt x="72285" y="16586"/>
                    <a:pt x="71852" y="17187"/>
                  </a:cubicBezTo>
                  <a:cubicBezTo>
                    <a:pt x="71284" y="16787"/>
                    <a:pt x="70884" y="16153"/>
                    <a:pt x="70484" y="15586"/>
                  </a:cubicBezTo>
                  <a:cubicBezTo>
                    <a:pt x="71051" y="15519"/>
                    <a:pt x="71618" y="15486"/>
                    <a:pt x="72185" y="15419"/>
                  </a:cubicBezTo>
                  <a:close/>
                  <a:moveTo>
                    <a:pt x="69004" y="15785"/>
                  </a:moveTo>
                  <a:cubicBezTo>
                    <a:pt x="69324" y="15785"/>
                    <a:pt x="69452" y="15996"/>
                    <a:pt x="69283" y="16686"/>
                  </a:cubicBezTo>
                  <a:cubicBezTo>
                    <a:pt x="69088" y="17419"/>
                    <a:pt x="68848" y="17691"/>
                    <a:pt x="68591" y="17691"/>
                  </a:cubicBezTo>
                  <a:cubicBezTo>
                    <a:pt x="68146" y="17691"/>
                    <a:pt x="67650" y="16875"/>
                    <a:pt x="67248" y="16219"/>
                  </a:cubicBezTo>
                  <a:cubicBezTo>
                    <a:pt x="67987" y="16075"/>
                    <a:pt x="68628" y="15785"/>
                    <a:pt x="69004" y="15785"/>
                  </a:cubicBezTo>
                  <a:close/>
                  <a:moveTo>
                    <a:pt x="66614" y="16386"/>
                  </a:moveTo>
                  <a:cubicBezTo>
                    <a:pt x="66548" y="17187"/>
                    <a:pt x="66281" y="17954"/>
                    <a:pt x="65781" y="18554"/>
                  </a:cubicBezTo>
                  <a:cubicBezTo>
                    <a:pt x="65013" y="18121"/>
                    <a:pt x="64646" y="17554"/>
                    <a:pt x="64246" y="16753"/>
                  </a:cubicBezTo>
                  <a:cubicBezTo>
                    <a:pt x="65013" y="16586"/>
                    <a:pt x="65814" y="16386"/>
                    <a:pt x="66614" y="16386"/>
                  </a:cubicBezTo>
                  <a:close/>
                  <a:moveTo>
                    <a:pt x="63479" y="16987"/>
                  </a:moveTo>
                  <a:cubicBezTo>
                    <a:pt x="63512" y="17687"/>
                    <a:pt x="63312" y="18288"/>
                    <a:pt x="62845" y="18821"/>
                  </a:cubicBezTo>
                  <a:cubicBezTo>
                    <a:pt x="62245" y="18521"/>
                    <a:pt x="61911" y="17921"/>
                    <a:pt x="61578" y="17387"/>
                  </a:cubicBezTo>
                  <a:cubicBezTo>
                    <a:pt x="62178" y="17153"/>
                    <a:pt x="62812" y="16987"/>
                    <a:pt x="63479" y="16987"/>
                  </a:cubicBezTo>
                  <a:close/>
                  <a:moveTo>
                    <a:pt x="60577" y="17520"/>
                  </a:moveTo>
                  <a:cubicBezTo>
                    <a:pt x="60510" y="18121"/>
                    <a:pt x="60343" y="18688"/>
                    <a:pt x="60010" y="19188"/>
                  </a:cubicBezTo>
                  <a:cubicBezTo>
                    <a:pt x="59509" y="18788"/>
                    <a:pt x="59076" y="18421"/>
                    <a:pt x="58642" y="17954"/>
                  </a:cubicBezTo>
                  <a:cubicBezTo>
                    <a:pt x="59276" y="17821"/>
                    <a:pt x="59910" y="17654"/>
                    <a:pt x="60577" y="17520"/>
                  </a:cubicBezTo>
                  <a:close/>
                  <a:moveTo>
                    <a:pt x="53839" y="18054"/>
                  </a:moveTo>
                  <a:lnTo>
                    <a:pt x="53839" y="18054"/>
                  </a:lnTo>
                  <a:cubicBezTo>
                    <a:pt x="54706" y="18121"/>
                    <a:pt x="55540" y="18221"/>
                    <a:pt x="56407" y="18288"/>
                  </a:cubicBezTo>
                  <a:cubicBezTo>
                    <a:pt x="56374" y="18888"/>
                    <a:pt x="56307" y="19488"/>
                    <a:pt x="56274" y="20089"/>
                  </a:cubicBezTo>
                  <a:cubicBezTo>
                    <a:pt x="55340" y="19555"/>
                    <a:pt x="54506" y="18888"/>
                    <a:pt x="53839" y="18054"/>
                  </a:cubicBezTo>
                  <a:close/>
                  <a:moveTo>
                    <a:pt x="58809" y="20189"/>
                  </a:moveTo>
                  <a:cubicBezTo>
                    <a:pt x="58909" y="20356"/>
                    <a:pt x="59576" y="21423"/>
                    <a:pt x="59376" y="21657"/>
                  </a:cubicBezTo>
                  <a:cubicBezTo>
                    <a:pt x="58876" y="21423"/>
                    <a:pt x="58342" y="21190"/>
                    <a:pt x="57842" y="20990"/>
                  </a:cubicBezTo>
                  <a:cubicBezTo>
                    <a:pt x="58175" y="20723"/>
                    <a:pt x="58475" y="20456"/>
                    <a:pt x="58809" y="20189"/>
                  </a:cubicBezTo>
                  <a:close/>
                  <a:moveTo>
                    <a:pt x="61578" y="20990"/>
                  </a:moveTo>
                  <a:cubicBezTo>
                    <a:pt x="61844" y="21590"/>
                    <a:pt x="62111" y="22190"/>
                    <a:pt x="62345" y="22791"/>
                  </a:cubicBezTo>
                  <a:cubicBezTo>
                    <a:pt x="61678" y="22691"/>
                    <a:pt x="61144" y="22357"/>
                    <a:pt x="60510" y="22124"/>
                  </a:cubicBezTo>
                  <a:lnTo>
                    <a:pt x="61578" y="20990"/>
                  </a:lnTo>
                  <a:close/>
                  <a:moveTo>
                    <a:pt x="64513" y="22657"/>
                  </a:moveTo>
                  <a:cubicBezTo>
                    <a:pt x="64713" y="23091"/>
                    <a:pt x="64813" y="23525"/>
                    <a:pt x="64880" y="23992"/>
                  </a:cubicBezTo>
                  <a:cubicBezTo>
                    <a:pt x="64380" y="23792"/>
                    <a:pt x="63879" y="23591"/>
                    <a:pt x="63412" y="23391"/>
                  </a:cubicBezTo>
                  <a:cubicBezTo>
                    <a:pt x="63779" y="23158"/>
                    <a:pt x="64146" y="22924"/>
                    <a:pt x="64513" y="22657"/>
                  </a:cubicBezTo>
                  <a:close/>
                  <a:moveTo>
                    <a:pt x="67081" y="23525"/>
                  </a:moveTo>
                  <a:cubicBezTo>
                    <a:pt x="67382" y="23925"/>
                    <a:pt x="67482" y="24425"/>
                    <a:pt x="67315" y="24926"/>
                  </a:cubicBezTo>
                  <a:cubicBezTo>
                    <a:pt x="66848" y="24726"/>
                    <a:pt x="66381" y="24525"/>
                    <a:pt x="65914" y="24359"/>
                  </a:cubicBezTo>
                  <a:cubicBezTo>
                    <a:pt x="66314" y="24058"/>
                    <a:pt x="66715" y="23792"/>
                    <a:pt x="67081" y="23525"/>
                  </a:cubicBezTo>
                  <a:close/>
                  <a:moveTo>
                    <a:pt x="30491" y="37859"/>
                  </a:moveTo>
                  <a:cubicBezTo>
                    <a:pt x="30730" y="37859"/>
                    <a:pt x="30974" y="37885"/>
                    <a:pt x="31223" y="37935"/>
                  </a:cubicBezTo>
                  <a:cubicBezTo>
                    <a:pt x="31022" y="38769"/>
                    <a:pt x="30822" y="39569"/>
                    <a:pt x="30655" y="40370"/>
                  </a:cubicBezTo>
                  <a:cubicBezTo>
                    <a:pt x="30122" y="39670"/>
                    <a:pt x="29621" y="38902"/>
                    <a:pt x="29321" y="38102"/>
                  </a:cubicBezTo>
                  <a:cubicBezTo>
                    <a:pt x="29698" y="37934"/>
                    <a:pt x="30088" y="37859"/>
                    <a:pt x="30491" y="37859"/>
                  </a:cubicBezTo>
                  <a:close/>
                  <a:moveTo>
                    <a:pt x="35125" y="38836"/>
                  </a:moveTo>
                  <a:lnTo>
                    <a:pt x="35125" y="38836"/>
                  </a:lnTo>
                  <a:cubicBezTo>
                    <a:pt x="35692" y="38936"/>
                    <a:pt x="36226" y="39002"/>
                    <a:pt x="36660" y="39369"/>
                  </a:cubicBezTo>
                  <a:cubicBezTo>
                    <a:pt x="36360" y="40003"/>
                    <a:pt x="36059" y="40670"/>
                    <a:pt x="35759" y="41304"/>
                  </a:cubicBezTo>
                  <a:cubicBezTo>
                    <a:pt x="35359" y="40570"/>
                    <a:pt x="35225" y="39670"/>
                    <a:pt x="35125" y="38836"/>
                  </a:cubicBezTo>
                  <a:close/>
                  <a:moveTo>
                    <a:pt x="26553" y="39403"/>
                  </a:moveTo>
                  <a:cubicBezTo>
                    <a:pt x="26786" y="40103"/>
                    <a:pt x="27020" y="40804"/>
                    <a:pt x="27253" y="41504"/>
                  </a:cubicBezTo>
                  <a:cubicBezTo>
                    <a:pt x="26553" y="41237"/>
                    <a:pt x="25985" y="40737"/>
                    <a:pt x="25552" y="40170"/>
                  </a:cubicBezTo>
                  <a:cubicBezTo>
                    <a:pt x="25885" y="39903"/>
                    <a:pt x="26219" y="39670"/>
                    <a:pt x="26553" y="39403"/>
                  </a:cubicBezTo>
                  <a:close/>
                  <a:moveTo>
                    <a:pt x="61611" y="42772"/>
                  </a:moveTo>
                  <a:cubicBezTo>
                    <a:pt x="61911" y="42939"/>
                    <a:pt x="61978" y="43172"/>
                    <a:pt x="61811" y="43406"/>
                  </a:cubicBezTo>
                  <a:cubicBezTo>
                    <a:pt x="61211" y="43339"/>
                    <a:pt x="61144" y="43105"/>
                    <a:pt x="61611" y="42772"/>
                  </a:cubicBezTo>
                  <a:close/>
                  <a:moveTo>
                    <a:pt x="58744" y="40101"/>
                  </a:moveTo>
                  <a:cubicBezTo>
                    <a:pt x="59293" y="40101"/>
                    <a:pt x="59630" y="40437"/>
                    <a:pt x="59376" y="41471"/>
                  </a:cubicBezTo>
                  <a:cubicBezTo>
                    <a:pt x="59519" y="41411"/>
                    <a:pt x="59658" y="41382"/>
                    <a:pt x="59792" y="41382"/>
                  </a:cubicBezTo>
                  <a:cubicBezTo>
                    <a:pt x="60034" y="41382"/>
                    <a:pt x="60262" y="41478"/>
                    <a:pt x="60477" y="41671"/>
                  </a:cubicBezTo>
                  <a:cubicBezTo>
                    <a:pt x="60077" y="41818"/>
                    <a:pt x="59711" y="41879"/>
                    <a:pt x="59359" y="41879"/>
                  </a:cubicBezTo>
                  <a:cubicBezTo>
                    <a:pt x="58594" y="41879"/>
                    <a:pt x="57897" y="41591"/>
                    <a:pt x="57074" y="41271"/>
                  </a:cubicBezTo>
                  <a:lnTo>
                    <a:pt x="57074" y="41271"/>
                  </a:lnTo>
                  <a:cubicBezTo>
                    <a:pt x="56937" y="42134"/>
                    <a:pt x="57976" y="42385"/>
                    <a:pt x="59004" y="42385"/>
                  </a:cubicBezTo>
                  <a:cubicBezTo>
                    <a:pt x="59725" y="42385"/>
                    <a:pt x="60441" y="42262"/>
                    <a:pt x="60744" y="42138"/>
                  </a:cubicBezTo>
                  <a:lnTo>
                    <a:pt x="60744" y="42138"/>
                  </a:lnTo>
                  <a:cubicBezTo>
                    <a:pt x="60970" y="42775"/>
                    <a:pt x="60655" y="42991"/>
                    <a:pt x="60102" y="42991"/>
                  </a:cubicBezTo>
                  <a:cubicBezTo>
                    <a:pt x="58933" y="42991"/>
                    <a:pt x="56702" y="42026"/>
                    <a:pt x="56267" y="42026"/>
                  </a:cubicBezTo>
                  <a:cubicBezTo>
                    <a:pt x="56240" y="42026"/>
                    <a:pt x="56219" y="42030"/>
                    <a:pt x="56207" y="42038"/>
                  </a:cubicBezTo>
                  <a:cubicBezTo>
                    <a:pt x="56455" y="43083"/>
                    <a:pt x="55856" y="43451"/>
                    <a:pt x="55070" y="43451"/>
                  </a:cubicBezTo>
                  <a:cubicBezTo>
                    <a:pt x="54376" y="43451"/>
                    <a:pt x="53536" y="43165"/>
                    <a:pt x="53005" y="42805"/>
                  </a:cubicBezTo>
                  <a:cubicBezTo>
                    <a:pt x="53172" y="42271"/>
                    <a:pt x="53305" y="41738"/>
                    <a:pt x="53472" y="41204"/>
                  </a:cubicBezTo>
                  <a:cubicBezTo>
                    <a:pt x="54089" y="41396"/>
                    <a:pt x="54514" y="41498"/>
                    <a:pt x="54894" y="41498"/>
                  </a:cubicBezTo>
                  <a:cubicBezTo>
                    <a:pt x="55438" y="41498"/>
                    <a:pt x="55888" y="41289"/>
                    <a:pt x="56674" y="40837"/>
                  </a:cubicBezTo>
                  <a:cubicBezTo>
                    <a:pt x="57285" y="40505"/>
                    <a:pt x="58142" y="40101"/>
                    <a:pt x="58744" y="40101"/>
                  </a:cubicBezTo>
                  <a:close/>
                  <a:moveTo>
                    <a:pt x="50841" y="41550"/>
                  </a:moveTo>
                  <a:cubicBezTo>
                    <a:pt x="51516" y="41550"/>
                    <a:pt x="51927" y="42214"/>
                    <a:pt x="51904" y="43372"/>
                  </a:cubicBezTo>
                  <a:cubicBezTo>
                    <a:pt x="51837" y="45207"/>
                    <a:pt x="50303" y="47108"/>
                    <a:pt x="49502" y="48676"/>
                  </a:cubicBezTo>
                  <a:cubicBezTo>
                    <a:pt x="48835" y="48042"/>
                    <a:pt x="48101" y="47609"/>
                    <a:pt x="47401" y="47042"/>
                  </a:cubicBezTo>
                  <a:cubicBezTo>
                    <a:pt x="46400" y="46208"/>
                    <a:pt x="46433" y="46841"/>
                    <a:pt x="46800" y="45674"/>
                  </a:cubicBezTo>
                  <a:cubicBezTo>
                    <a:pt x="47067" y="44807"/>
                    <a:pt x="48969" y="42538"/>
                    <a:pt x="49736" y="42005"/>
                  </a:cubicBezTo>
                  <a:cubicBezTo>
                    <a:pt x="50151" y="41696"/>
                    <a:pt x="50525" y="41550"/>
                    <a:pt x="50841" y="41550"/>
                  </a:cubicBezTo>
                  <a:close/>
                  <a:moveTo>
                    <a:pt x="42266" y="48249"/>
                  </a:moveTo>
                  <a:cubicBezTo>
                    <a:pt x="43707" y="48249"/>
                    <a:pt x="45152" y="49062"/>
                    <a:pt x="46700" y="49110"/>
                  </a:cubicBezTo>
                  <a:cubicBezTo>
                    <a:pt x="46467" y="49677"/>
                    <a:pt x="46233" y="50244"/>
                    <a:pt x="46000" y="50811"/>
                  </a:cubicBezTo>
                  <a:cubicBezTo>
                    <a:pt x="44966" y="53513"/>
                    <a:pt x="41763" y="54213"/>
                    <a:pt x="38961" y="54514"/>
                  </a:cubicBezTo>
                  <a:cubicBezTo>
                    <a:pt x="38828" y="52412"/>
                    <a:pt x="38494" y="50044"/>
                    <a:pt x="40529" y="48743"/>
                  </a:cubicBezTo>
                  <a:cubicBezTo>
                    <a:pt x="41111" y="48380"/>
                    <a:pt x="41688" y="48249"/>
                    <a:pt x="42266" y="48249"/>
                  </a:cubicBezTo>
                  <a:close/>
                  <a:moveTo>
                    <a:pt x="24584" y="53613"/>
                  </a:moveTo>
                  <a:cubicBezTo>
                    <a:pt x="24584" y="55748"/>
                    <a:pt x="24218" y="55848"/>
                    <a:pt x="22383" y="56415"/>
                  </a:cubicBezTo>
                  <a:cubicBezTo>
                    <a:pt x="20115" y="57082"/>
                    <a:pt x="17880" y="57682"/>
                    <a:pt x="15511" y="57849"/>
                  </a:cubicBezTo>
                  <a:cubicBezTo>
                    <a:pt x="15077" y="57878"/>
                    <a:pt x="14642" y="57901"/>
                    <a:pt x="14210" y="57901"/>
                  </a:cubicBezTo>
                  <a:cubicBezTo>
                    <a:pt x="13648" y="57901"/>
                    <a:pt x="13090" y="57862"/>
                    <a:pt x="12543" y="57749"/>
                  </a:cubicBezTo>
                  <a:cubicBezTo>
                    <a:pt x="14744" y="57516"/>
                    <a:pt x="16846" y="57316"/>
                    <a:pt x="18914" y="56582"/>
                  </a:cubicBezTo>
                  <a:cubicBezTo>
                    <a:pt x="21015" y="55848"/>
                    <a:pt x="22616" y="54413"/>
                    <a:pt x="24584" y="53613"/>
                  </a:cubicBezTo>
                  <a:close/>
                  <a:moveTo>
                    <a:pt x="46029" y="64471"/>
                  </a:moveTo>
                  <a:cubicBezTo>
                    <a:pt x="46100" y="64471"/>
                    <a:pt x="46133" y="64587"/>
                    <a:pt x="46200" y="64821"/>
                  </a:cubicBezTo>
                  <a:lnTo>
                    <a:pt x="45633" y="64821"/>
                  </a:lnTo>
                  <a:cubicBezTo>
                    <a:pt x="45850" y="64587"/>
                    <a:pt x="45958" y="64471"/>
                    <a:pt x="46029" y="64471"/>
                  </a:cubicBezTo>
                  <a:close/>
                  <a:moveTo>
                    <a:pt x="42400" y="65005"/>
                  </a:moveTo>
                  <a:cubicBezTo>
                    <a:pt x="42658" y="65005"/>
                    <a:pt x="42856" y="65102"/>
                    <a:pt x="42631" y="65421"/>
                  </a:cubicBezTo>
                  <a:cubicBezTo>
                    <a:pt x="42507" y="65459"/>
                    <a:pt x="42399" y="65479"/>
                    <a:pt x="42306" y="65479"/>
                  </a:cubicBezTo>
                  <a:cubicBezTo>
                    <a:pt x="42075" y="65479"/>
                    <a:pt x="41935" y="65359"/>
                    <a:pt x="41863" y="65121"/>
                  </a:cubicBezTo>
                  <a:cubicBezTo>
                    <a:pt x="41965" y="65063"/>
                    <a:pt x="42201" y="65005"/>
                    <a:pt x="42400" y="65005"/>
                  </a:cubicBezTo>
                  <a:close/>
                  <a:moveTo>
                    <a:pt x="44819" y="63027"/>
                  </a:moveTo>
                  <a:cubicBezTo>
                    <a:pt x="45205" y="63027"/>
                    <a:pt x="45557" y="63130"/>
                    <a:pt x="45733" y="63453"/>
                  </a:cubicBezTo>
                  <a:cubicBezTo>
                    <a:pt x="46367" y="64688"/>
                    <a:pt x="44232" y="63854"/>
                    <a:pt x="45866" y="65388"/>
                  </a:cubicBezTo>
                  <a:cubicBezTo>
                    <a:pt x="45333" y="65588"/>
                    <a:pt x="44766" y="65722"/>
                    <a:pt x="44198" y="65755"/>
                  </a:cubicBezTo>
                  <a:cubicBezTo>
                    <a:pt x="44332" y="64854"/>
                    <a:pt x="43932" y="64020"/>
                    <a:pt x="43465" y="63287"/>
                  </a:cubicBezTo>
                  <a:cubicBezTo>
                    <a:pt x="43782" y="63193"/>
                    <a:pt x="44329" y="63027"/>
                    <a:pt x="44819" y="63027"/>
                  </a:cubicBezTo>
                  <a:close/>
                  <a:moveTo>
                    <a:pt x="44032" y="53913"/>
                  </a:moveTo>
                  <a:lnTo>
                    <a:pt x="44032" y="53913"/>
                  </a:lnTo>
                  <a:cubicBezTo>
                    <a:pt x="44732" y="57849"/>
                    <a:pt x="41930" y="59917"/>
                    <a:pt x="38428" y="60551"/>
                  </a:cubicBezTo>
                  <a:cubicBezTo>
                    <a:pt x="38428" y="60618"/>
                    <a:pt x="40129" y="61052"/>
                    <a:pt x="40362" y="61285"/>
                  </a:cubicBezTo>
                  <a:cubicBezTo>
                    <a:pt x="40929" y="61952"/>
                    <a:pt x="40596" y="62886"/>
                    <a:pt x="41296" y="63420"/>
                  </a:cubicBezTo>
                  <a:cubicBezTo>
                    <a:pt x="42097" y="64020"/>
                    <a:pt x="43164" y="63186"/>
                    <a:pt x="43531" y="64654"/>
                  </a:cubicBezTo>
                  <a:cubicBezTo>
                    <a:pt x="43631" y="65088"/>
                    <a:pt x="43698" y="65822"/>
                    <a:pt x="43131" y="65888"/>
                  </a:cubicBezTo>
                  <a:cubicBezTo>
                    <a:pt x="43324" y="64937"/>
                    <a:pt x="43043" y="64586"/>
                    <a:pt x="42632" y="64586"/>
                  </a:cubicBezTo>
                  <a:cubicBezTo>
                    <a:pt x="42193" y="64586"/>
                    <a:pt x="41607" y="64988"/>
                    <a:pt x="41296" y="65488"/>
                  </a:cubicBezTo>
                  <a:cubicBezTo>
                    <a:pt x="41663" y="65855"/>
                    <a:pt x="42330" y="65555"/>
                    <a:pt x="42564" y="66122"/>
                  </a:cubicBezTo>
                  <a:cubicBezTo>
                    <a:pt x="42121" y="66331"/>
                    <a:pt x="41553" y="66431"/>
                    <a:pt x="40956" y="66431"/>
                  </a:cubicBezTo>
                  <a:cubicBezTo>
                    <a:pt x="39844" y="66431"/>
                    <a:pt x="38634" y="66084"/>
                    <a:pt x="37961" y="65455"/>
                  </a:cubicBezTo>
                  <a:cubicBezTo>
                    <a:pt x="37193" y="64754"/>
                    <a:pt x="35492" y="62252"/>
                    <a:pt x="35526" y="61252"/>
                  </a:cubicBezTo>
                  <a:cubicBezTo>
                    <a:pt x="35559" y="60184"/>
                    <a:pt x="37594" y="58550"/>
                    <a:pt x="38161" y="57249"/>
                  </a:cubicBezTo>
                  <a:cubicBezTo>
                    <a:pt x="38961" y="55414"/>
                    <a:pt x="38828" y="55281"/>
                    <a:pt x="40696" y="54814"/>
                  </a:cubicBezTo>
                  <a:cubicBezTo>
                    <a:pt x="41797" y="54514"/>
                    <a:pt x="42898" y="54213"/>
                    <a:pt x="44032" y="53913"/>
                  </a:cubicBezTo>
                  <a:close/>
                  <a:moveTo>
                    <a:pt x="33624" y="67790"/>
                  </a:moveTo>
                  <a:lnTo>
                    <a:pt x="33624" y="67790"/>
                  </a:lnTo>
                  <a:cubicBezTo>
                    <a:pt x="33858" y="67957"/>
                    <a:pt x="33858" y="68057"/>
                    <a:pt x="33591" y="68090"/>
                  </a:cubicBezTo>
                  <a:cubicBezTo>
                    <a:pt x="33357" y="67957"/>
                    <a:pt x="33357" y="67856"/>
                    <a:pt x="33624" y="67790"/>
                  </a:cubicBezTo>
                  <a:close/>
                  <a:moveTo>
                    <a:pt x="65027" y="1"/>
                  </a:moveTo>
                  <a:cubicBezTo>
                    <a:pt x="63903" y="1"/>
                    <a:pt x="62738" y="146"/>
                    <a:pt x="61544" y="441"/>
                  </a:cubicBezTo>
                  <a:cubicBezTo>
                    <a:pt x="56074" y="1776"/>
                    <a:pt x="50403" y="3877"/>
                    <a:pt x="45666" y="6946"/>
                  </a:cubicBezTo>
                  <a:cubicBezTo>
                    <a:pt x="40963" y="10015"/>
                    <a:pt x="39462" y="14652"/>
                    <a:pt x="39528" y="20122"/>
                  </a:cubicBezTo>
                  <a:cubicBezTo>
                    <a:pt x="39528" y="22757"/>
                    <a:pt x="39762" y="25459"/>
                    <a:pt x="40162" y="28028"/>
                  </a:cubicBezTo>
                  <a:cubicBezTo>
                    <a:pt x="40596" y="30596"/>
                    <a:pt x="41663" y="33265"/>
                    <a:pt x="41630" y="35833"/>
                  </a:cubicBezTo>
                  <a:cubicBezTo>
                    <a:pt x="41603" y="38111"/>
                    <a:pt x="40345" y="38790"/>
                    <a:pt x="38653" y="38790"/>
                  </a:cubicBezTo>
                  <a:cubicBezTo>
                    <a:pt x="36150" y="38790"/>
                    <a:pt x="32698" y="37301"/>
                    <a:pt x="30891" y="37301"/>
                  </a:cubicBezTo>
                  <a:cubicBezTo>
                    <a:pt x="30879" y="37301"/>
                    <a:pt x="30867" y="37301"/>
                    <a:pt x="30856" y="37301"/>
                  </a:cubicBezTo>
                  <a:cubicBezTo>
                    <a:pt x="25418" y="37335"/>
                    <a:pt x="21249" y="43306"/>
                    <a:pt x="17513" y="46541"/>
                  </a:cubicBezTo>
                  <a:cubicBezTo>
                    <a:pt x="14643" y="49035"/>
                    <a:pt x="11507" y="50732"/>
                    <a:pt x="8083" y="50732"/>
                  </a:cubicBezTo>
                  <a:cubicBezTo>
                    <a:pt x="6652" y="50732"/>
                    <a:pt x="5170" y="50436"/>
                    <a:pt x="3636" y="49777"/>
                  </a:cubicBezTo>
                  <a:cubicBezTo>
                    <a:pt x="2957" y="49478"/>
                    <a:pt x="2383" y="49317"/>
                    <a:pt x="1940" y="49317"/>
                  </a:cubicBezTo>
                  <a:cubicBezTo>
                    <a:pt x="946" y="49317"/>
                    <a:pt x="612" y="50130"/>
                    <a:pt x="1234" y="52045"/>
                  </a:cubicBezTo>
                  <a:cubicBezTo>
                    <a:pt x="1902" y="54147"/>
                    <a:pt x="4036" y="55347"/>
                    <a:pt x="5904" y="56148"/>
                  </a:cubicBezTo>
                  <a:cubicBezTo>
                    <a:pt x="9077" y="57543"/>
                    <a:pt x="11987" y="58194"/>
                    <a:pt x="14992" y="58194"/>
                  </a:cubicBezTo>
                  <a:cubicBezTo>
                    <a:pt x="17231" y="58194"/>
                    <a:pt x="19523" y="57833"/>
                    <a:pt x="22016" y="57149"/>
                  </a:cubicBezTo>
                  <a:lnTo>
                    <a:pt x="22016" y="57149"/>
                  </a:lnTo>
                  <a:cubicBezTo>
                    <a:pt x="21979" y="57343"/>
                    <a:pt x="22117" y="57420"/>
                    <a:pt x="22350" y="57420"/>
                  </a:cubicBezTo>
                  <a:cubicBezTo>
                    <a:pt x="22958" y="57420"/>
                    <a:pt x="24212" y="56904"/>
                    <a:pt x="24718" y="56615"/>
                  </a:cubicBezTo>
                  <a:lnTo>
                    <a:pt x="24718" y="56615"/>
                  </a:lnTo>
                  <a:cubicBezTo>
                    <a:pt x="25752" y="58917"/>
                    <a:pt x="24785" y="58250"/>
                    <a:pt x="24518" y="60318"/>
                  </a:cubicBezTo>
                  <a:cubicBezTo>
                    <a:pt x="24284" y="61852"/>
                    <a:pt x="25785" y="63220"/>
                    <a:pt x="26252" y="64621"/>
                  </a:cubicBezTo>
                  <a:cubicBezTo>
                    <a:pt x="27186" y="67389"/>
                    <a:pt x="27120" y="69157"/>
                    <a:pt x="30589" y="69558"/>
                  </a:cubicBezTo>
                  <a:cubicBezTo>
                    <a:pt x="30871" y="69593"/>
                    <a:pt x="31194" y="69612"/>
                    <a:pt x="31543" y="69612"/>
                  </a:cubicBezTo>
                  <a:cubicBezTo>
                    <a:pt x="33497" y="69612"/>
                    <a:pt x="36249" y="69028"/>
                    <a:pt x="37127" y="67556"/>
                  </a:cubicBezTo>
                  <a:cubicBezTo>
                    <a:pt x="38536" y="65217"/>
                    <a:pt x="35732" y="63939"/>
                    <a:pt x="33482" y="63939"/>
                  </a:cubicBezTo>
                  <a:cubicBezTo>
                    <a:pt x="32749" y="63939"/>
                    <a:pt x="32074" y="64075"/>
                    <a:pt x="31623" y="64354"/>
                  </a:cubicBezTo>
                  <a:cubicBezTo>
                    <a:pt x="31934" y="64656"/>
                    <a:pt x="32485" y="64719"/>
                    <a:pt x="33116" y="64719"/>
                  </a:cubicBezTo>
                  <a:cubicBezTo>
                    <a:pt x="33575" y="64719"/>
                    <a:pt x="34075" y="64686"/>
                    <a:pt x="34555" y="64686"/>
                  </a:cubicBezTo>
                  <a:cubicBezTo>
                    <a:pt x="35818" y="64686"/>
                    <a:pt x="36935" y="64920"/>
                    <a:pt x="36760" y="66622"/>
                  </a:cubicBezTo>
                  <a:cubicBezTo>
                    <a:pt x="36710" y="66614"/>
                    <a:pt x="36660" y="66610"/>
                    <a:pt x="36612" y="66610"/>
                  </a:cubicBezTo>
                  <a:cubicBezTo>
                    <a:pt x="35855" y="66610"/>
                    <a:pt x="35346" y="67537"/>
                    <a:pt x="36193" y="67756"/>
                  </a:cubicBezTo>
                  <a:cubicBezTo>
                    <a:pt x="36177" y="67909"/>
                    <a:pt x="36122" y="67967"/>
                    <a:pt x="36048" y="67967"/>
                  </a:cubicBezTo>
                  <a:cubicBezTo>
                    <a:pt x="35815" y="67967"/>
                    <a:pt x="35392" y="67389"/>
                    <a:pt x="35392" y="67389"/>
                  </a:cubicBezTo>
                  <a:cubicBezTo>
                    <a:pt x="35159" y="66989"/>
                    <a:pt x="35292" y="66355"/>
                    <a:pt x="34992" y="65888"/>
                  </a:cubicBezTo>
                  <a:cubicBezTo>
                    <a:pt x="34627" y="65315"/>
                    <a:pt x="33915" y="64741"/>
                    <a:pt x="33192" y="64741"/>
                  </a:cubicBezTo>
                  <a:cubicBezTo>
                    <a:pt x="32990" y="64741"/>
                    <a:pt x="32787" y="64786"/>
                    <a:pt x="32590" y="64888"/>
                  </a:cubicBezTo>
                  <a:cubicBezTo>
                    <a:pt x="33391" y="65355"/>
                    <a:pt x="34225" y="65588"/>
                    <a:pt x="34625" y="66455"/>
                  </a:cubicBezTo>
                  <a:cubicBezTo>
                    <a:pt x="34825" y="66889"/>
                    <a:pt x="35125" y="68457"/>
                    <a:pt x="34291" y="68524"/>
                  </a:cubicBezTo>
                  <a:cubicBezTo>
                    <a:pt x="34090" y="67732"/>
                    <a:pt x="33724" y="67447"/>
                    <a:pt x="33448" y="67447"/>
                  </a:cubicBezTo>
                  <a:cubicBezTo>
                    <a:pt x="32992" y="67447"/>
                    <a:pt x="32785" y="68229"/>
                    <a:pt x="33991" y="68790"/>
                  </a:cubicBezTo>
                  <a:cubicBezTo>
                    <a:pt x="33260" y="68977"/>
                    <a:pt x="32397" y="69110"/>
                    <a:pt x="31534" y="69110"/>
                  </a:cubicBezTo>
                  <a:cubicBezTo>
                    <a:pt x="30231" y="69110"/>
                    <a:pt x="28930" y="68806"/>
                    <a:pt x="28087" y="67923"/>
                  </a:cubicBezTo>
                  <a:cubicBezTo>
                    <a:pt x="26986" y="66789"/>
                    <a:pt x="26653" y="64354"/>
                    <a:pt x="25985" y="62886"/>
                  </a:cubicBezTo>
                  <a:cubicBezTo>
                    <a:pt x="25385" y="61619"/>
                    <a:pt x="25185" y="60785"/>
                    <a:pt x="25485" y="59450"/>
                  </a:cubicBezTo>
                  <a:cubicBezTo>
                    <a:pt x="25785" y="58116"/>
                    <a:pt x="25952" y="58450"/>
                    <a:pt x="25552" y="57049"/>
                  </a:cubicBezTo>
                  <a:cubicBezTo>
                    <a:pt x="24918" y="54880"/>
                    <a:pt x="25252" y="52679"/>
                    <a:pt x="25719" y="50511"/>
                  </a:cubicBezTo>
                  <a:lnTo>
                    <a:pt x="25719" y="50511"/>
                  </a:lnTo>
                  <a:cubicBezTo>
                    <a:pt x="24851" y="50577"/>
                    <a:pt x="24951" y="52212"/>
                    <a:pt x="24518" y="52779"/>
                  </a:cubicBezTo>
                  <a:cubicBezTo>
                    <a:pt x="23884" y="53613"/>
                    <a:pt x="22683" y="54213"/>
                    <a:pt x="21749" y="54647"/>
                  </a:cubicBezTo>
                  <a:cubicBezTo>
                    <a:pt x="19247" y="55915"/>
                    <a:pt x="16445" y="56882"/>
                    <a:pt x="13610" y="57049"/>
                  </a:cubicBezTo>
                  <a:cubicBezTo>
                    <a:pt x="13336" y="57064"/>
                    <a:pt x="13060" y="57072"/>
                    <a:pt x="12783" y="57072"/>
                  </a:cubicBezTo>
                  <a:cubicBezTo>
                    <a:pt x="10094" y="57072"/>
                    <a:pt x="7299" y="56345"/>
                    <a:pt x="4970" y="55014"/>
                  </a:cubicBezTo>
                  <a:cubicBezTo>
                    <a:pt x="4103" y="54514"/>
                    <a:pt x="0" y="50944"/>
                    <a:pt x="1701" y="49677"/>
                  </a:cubicBezTo>
                  <a:cubicBezTo>
                    <a:pt x="1796" y="49610"/>
                    <a:pt x="1903" y="49581"/>
                    <a:pt x="2016" y="49581"/>
                  </a:cubicBezTo>
                  <a:cubicBezTo>
                    <a:pt x="2581" y="49581"/>
                    <a:pt x="3325" y="50289"/>
                    <a:pt x="3770" y="50511"/>
                  </a:cubicBezTo>
                  <a:cubicBezTo>
                    <a:pt x="5137" y="51111"/>
                    <a:pt x="6772" y="51478"/>
                    <a:pt x="8239" y="51478"/>
                  </a:cubicBezTo>
                  <a:cubicBezTo>
                    <a:pt x="11142" y="51478"/>
                    <a:pt x="13977" y="50010"/>
                    <a:pt x="16279" y="48409"/>
                  </a:cubicBezTo>
                  <a:cubicBezTo>
                    <a:pt x="18714" y="46708"/>
                    <a:pt x="20782" y="44573"/>
                    <a:pt x="22917" y="42572"/>
                  </a:cubicBezTo>
                  <a:cubicBezTo>
                    <a:pt x="23350" y="42138"/>
                    <a:pt x="23884" y="41404"/>
                    <a:pt x="24418" y="41137"/>
                  </a:cubicBezTo>
                  <a:cubicBezTo>
                    <a:pt x="24850" y="40915"/>
                    <a:pt x="25020" y="40821"/>
                    <a:pt x="25141" y="40821"/>
                  </a:cubicBezTo>
                  <a:cubicBezTo>
                    <a:pt x="25330" y="40821"/>
                    <a:pt x="25402" y="41046"/>
                    <a:pt x="26152" y="41371"/>
                  </a:cubicBezTo>
                  <a:cubicBezTo>
                    <a:pt x="26647" y="41604"/>
                    <a:pt x="27091" y="42142"/>
                    <a:pt x="27662" y="42142"/>
                  </a:cubicBezTo>
                  <a:cubicBezTo>
                    <a:pt x="27745" y="42142"/>
                    <a:pt x="27831" y="42130"/>
                    <a:pt x="27920" y="42105"/>
                  </a:cubicBezTo>
                  <a:cubicBezTo>
                    <a:pt x="27716" y="41375"/>
                    <a:pt x="26543" y="38224"/>
                    <a:pt x="27990" y="38224"/>
                  </a:cubicBezTo>
                  <a:cubicBezTo>
                    <a:pt x="28198" y="38224"/>
                    <a:pt x="28461" y="38289"/>
                    <a:pt x="28787" y="38435"/>
                  </a:cubicBezTo>
                  <a:cubicBezTo>
                    <a:pt x="29054" y="38569"/>
                    <a:pt x="29955" y="40370"/>
                    <a:pt x="30222" y="40670"/>
                  </a:cubicBezTo>
                  <a:cubicBezTo>
                    <a:pt x="30789" y="41204"/>
                    <a:pt x="31189" y="41504"/>
                    <a:pt x="31890" y="41771"/>
                  </a:cubicBezTo>
                  <a:cubicBezTo>
                    <a:pt x="31423" y="41071"/>
                    <a:pt x="31122" y="39870"/>
                    <a:pt x="31456" y="39069"/>
                  </a:cubicBezTo>
                  <a:cubicBezTo>
                    <a:pt x="31782" y="38308"/>
                    <a:pt x="31924" y="38043"/>
                    <a:pt x="32325" y="38043"/>
                  </a:cubicBezTo>
                  <a:cubicBezTo>
                    <a:pt x="32539" y="38043"/>
                    <a:pt x="32827" y="38119"/>
                    <a:pt x="33257" y="38235"/>
                  </a:cubicBezTo>
                  <a:cubicBezTo>
                    <a:pt x="34658" y="38635"/>
                    <a:pt x="34425" y="39036"/>
                    <a:pt x="34892" y="40370"/>
                  </a:cubicBezTo>
                  <a:cubicBezTo>
                    <a:pt x="35159" y="41171"/>
                    <a:pt x="35392" y="42472"/>
                    <a:pt x="36326" y="42705"/>
                  </a:cubicBezTo>
                  <a:cubicBezTo>
                    <a:pt x="36259" y="41938"/>
                    <a:pt x="36293" y="40570"/>
                    <a:pt x="36927" y="39970"/>
                  </a:cubicBezTo>
                  <a:cubicBezTo>
                    <a:pt x="37761" y="39136"/>
                    <a:pt x="38661" y="39569"/>
                    <a:pt x="39829" y="39236"/>
                  </a:cubicBezTo>
                  <a:cubicBezTo>
                    <a:pt x="42097" y="38535"/>
                    <a:pt x="42597" y="37101"/>
                    <a:pt x="42364" y="34866"/>
                  </a:cubicBezTo>
                  <a:cubicBezTo>
                    <a:pt x="41897" y="30196"/>
                    <a:pt x="40563" y="25726"/>
                    <a:pt x="40429" y="20990"/>
                  </a:cubicBezTo>
                  <a:cubicBezTo>
                    <a:pt x="40329" y="16653"/>
                    <a:pt x="41030" y="11850"/>
                    <a:pt x="44332" y="8747"/>
                  </a:cubicBezTo>
                  <a:cubicBezTo>
                    <a:pt x="47634" y="5679"/>
                    <a:pt x="52638" y="3911"/>
                    <a:pt x="56807" y="2443"/>
                  </a:cubicBezTo>
                  <a:cubicBezTo>
                    <a:pt x="59446" y="1513"/>
                    <a:pt x="62589" y="303"/>
                    <a:pt x="65564" y="303"/>
                  </a:cubicBezTo>
                  <a:cubicBezTo>
                    <a:pt x="67178" y="303"/>
                    <a:pt x="68743" y="659"/>
                    <a:pt x="70150" y="1609"/>
                  </a:cubicBezTo>
                  <a:cubicBezTo>
                    <a:pt x="73186" y="3644"/>
                    <a:pt x="76688" y="7780"/>
                    <a:pt x="76955" y="11616"/>
                  </a:cubicBezTo>
                  <a:cubicBezTo>
                    <a:pt x="77222" y="15219"/>
                    <a:pt x="68282" y="15386"/>
                    <a:pt x="65747" y="15853"/>
                  </a:cubicBezTo>
                  <a:cubicBezTo>
                    <a:pt x="62586" y="16436"/>
                    <a:pt x="59301" y="17516"/>
                    <a:pt x="56086" y="17516"/>
                  </a:cubicBezTo>
                  <a:cubicBezTo>
                    <a:pt x="54890" y="17516"/>
                    <a:pt x="53704" y="17366"/>
                    <a:pt x="52538" y="16987"/>
                  </a:cubicBezTo>
                  <a:lnTo>
                    <a:pt x="52538" y="16987"/>
                  </a:lnTo>
                  <a:cubicBezTo>
                    <a:pt x="54239" y="19655"/>
                    <a:pt x="56374" y="20956"/>
                    <a:pt x="59309" y="22224"/>
                  </a:cubicBezTo>
                  <a:cubicBezTo>
                    <a:pt x="60877" y="22891"/>
                    <a:pt x="67915" y="24992"/>
                    <a:pt x="67949" y="26293"/>
                  </a:cubicBezTo>
                  <a:cubicBezTo>
                    <a:pt x="68013" y="28399"/>
                    <a:pt x="65572" y="28899"/>
                    <a:pt x="63362" y="28899"/>
                  </a:cubicBezTo>
                  <a:cubicBezTo>
                    <a:pt x="62143" y="28899"/>
                    <a:pt x="60994" y="28747"/>
                    <a:pt x="60377" y="28628"/>
                  </a:cubicBezTo>
                  <a:cubicBezTo>
                    <a:pt x="57541" y="28128"/>
                    <a:pt x="55006" y="26727"/>
                    <a:pt x="52238" y="26160"/>
                  </a:cubicBezTo>
                  <a:lnTo>
                    <a:pt x="52238" y="26160"/>
                  </a:lnTo>
                  <a:cubicBezTo>
                    <a:pt x="52137" y="26393"/>
                    <a:pt x="54072" y="27327"/>
                    <a:pt x="54172" y="27394"/>
                  </a:cubicBezTo>
                  <a:cubicBezTo>
                    <a:pt x="54158" y="27432"/>
                    <a:pt x="54108" y="27448"/>
                    <a:pt x="54031" y="27448"/>
                  </a:cubicBezTo>
                  <a:cubicBezTo>
                    <a:pt x="53567" y="27448"/>
                    <a:pt x="52147" y="26851"/>
                    <a:pt x="52004" y="26794"/>
                  </a:cubicBezTo>
                  <a:lnTo>
                    <a:pt x="52004" y="26794"/>
                  </a:lnTo>
                  <a:cubicBezTo>
                    <a:pt x="51704" y="27494"/>
                    <a:pt x="56140" y="28828"/>
                    <a:pt x="56607" y="28995"/>
                  </a:cubicBezTo>
                  <a:cubicBezTo>
                    <a:pt x="55306" y="28929"/>
                    <a:pt x="54106" y="28395"/>
                    <a:pt x="52871" y="27995"/>
                  </a:cubicBezTo>
                  <a:lnTo>
                    <a:pt x="52871" y="27995"/>
                  </a:lnTo>
                  <a:cubicBezTo>
                    <a:pt x="53338" y="29062"/>
                    <a:pt x="55106" y="29295"/>
                    <a:pt x="56074" y="29596"/>
                  </a:cubicBezTo>
                  <a:cubicBezTo>
                    <a:pt x="53405" y="32998"/>
                    <a:pt x="53372" y="38302"/>
                    <a:pt x="52238" y="42405"/>
                  </a:cubicBezTo>
                  <a:cubicBezTo>
                    <a:pt x="51734" y="41501"/>
                    <a:pt x="51187" y="41144"/>
                    <a:pt x="50632" y="41144"/>
                  </a:cubicBezTo>
                  <a:cubicBezTo>
                    <a:pt x="49013" y="41144"/>
                    <a:pt x="47319" y="44166"/>
                    <a:pt x="46400" y="45507"/>
                  </a:cubicBezTo>
                  <a:cubicBezTo>
                    <a:pt x="46167" y="44740"/>
                    <a:pt x="46567" y="43939"/>
                    <a:pt x="46200" y="43205"/>
                  </a:cubicBezTo>
                  <a:lnTo>
                    <a:pt x="46200" y="43205"/>
                  </a:lnTo>
                  <a:cubicBezTo>
                    <a:pt x="45399" y="44440"/>
                    <a:pt x="46300" y="46541"/>
                    <a:pt x="45032" y="46975"/>
                  </a:cubicBezTo>
                  <a:cubicBezTo>
                    <a:pt x="45499" y="47509"/>
                    <a:pt x="47467" y="47475"/>
                    <a:pt x="48235" y="48109"/>
                  </a:cubicBezTo>
                  <a:cubicBezTo>
                    <a:pt x="48969" y="48676"/>
                    <a:pt x="49702" y="49477"/>
                    <a:pt x="49669" y="50477"/>
                  </a:cubicBezTo>
                  <a:cubicBezTo>
                    <a:pt x="49669" y="50562"/>
                    <a:pt x="49265" y="52049"/>
                    <a:pt x="48838" y="52049"/>
                  </a:cubicBezTo>
                  <a:cubicBezTo>
                    <a:pt x="48759" y="52049"/>
                    <a:pt x="48680" y="51998"/>
                    <a:pt x="48602" y="51878"/>
                  </a:cubicBezTo>
                  <a:cubicBezTo>
                    <a:pt x="48268" y="51411"/>
                    <a:pt x="49335" y="50811"/>
                    <a:pt x="48735" y="50377"/>
                  </a:cubicBezTo>
                  <a:lnTo>
                    <a:pt x="48735" y="50377"/>
                  </a:lnTo>
                  <a:cubicBezTo>
                    <a:pt x="48354" y="50822"/>
                    <a:pt x="47790" y="51752"/>
                    <a:pt x="47046" y="51752"/>
                  </a:cubicBezTo>
                  <a:cubicBezTo>
                    <a:pt x="47009" y="51752"/>
                    <a:pt x="46971" y="51750"/>
                    <a:pt x="46934" y="51745"/>
                  </a:cubicBezTo>
                  <a:cubicBezTo>
                    <a:pt x="45800" y="51611"/>
                    <a:pt x="46500" y="51011"/>
                    <a:pt x="46667" y="50411"/>
                  </a:cubicBezTo>
                  <a:cubicBezTo>
                    <a:pt x="47067" y="48776"/>
                    <a:pt x="47401" y="48976"/>
                    <a:pt x="45633" y="48643"/>
                  </a:cubicBezTo>
                  <a:cubicBezTo>
                    <a:pt x="43098" y="48176"/>
                    <a:pt x="42831" y="46341"/>
                    <a:pt x="41930" y="44039"/>
                  </a:cubicBezTo>
                  <a:lnTo>
                    <a:pt x="41930" y="44039"/>
                  </a:lnTo>
                  <a:cubicBezTo>
                    <a:pt x="41663" y="45307"/>
                    <a:pt x="42364" y="46408"/>
                    <a:pt x="42764" y="47575"/>
                  </a:cubicBezTo>
                  <a:cubicBezTo>
                    <a:pt x="40396" y="48276"/>
                    <a:pt x="38928" y="48543"/>
                    <a:pt x="38594" y="51211"/>
                  </a:cubicBezTo>
                  <a:cubicBezTo>
                    <a:pt x="38362" y="50720"/>
                    <a:pt x="37510" y="48950"/>
                    <a:pt x="37075" y="48950"/>
                  </a:cubicBezTo>
                  <a:cubicBezTo>
                    <a:pt x="36948" y="48950"/>
                    <a:pt x="36857" y="49100"/>
                    <a:pt x="36827" y="49477"/>
                  </a:cubicBezTo>
                  <a:cubicBezTo>
                    <a:pt x="36760" y="50110"/>
                    <a:pt x="37761" y="51478"/>
                    <a:pt x="37927" y="52179"/>
                  </a:cubicBezTo>
                  <a:cubicBezTo>
                    <a:pt x="38127" y="53113"/>
                    <a:pt x="38194" y="54180"/>
                    <a:pt x="38061" y="55114"/>
                  </a:cubicBezTo>
                  <a:cubicBezTo>
                    <a:pt x="37260" y="60518"/>
                    <a:pt x="32824" y="61418"/>
                    <a:pt x="28154" y="61418"/>
                  </a:cubicBezTo>
                  <a:cubicBezTo>
                    <a:pt x="28787" y="61919"/>
                    <a:pt x="29555" y="61952"/>
                    <a:pt x="30322" y="62119"/>
                  </a:cubicBezTo>
                  <a:cubicBezTo>
                    <a:pt x="30008" y="62198"/>
                    <a:pt x="29704" y="62225"/>
                    <a:pt x="29402" y="62225"/>
                  </a:cubicBezTo>
                  <a:cubicBezTo>
                    <a:pt x="28935" y="62225"/>
                    <a:pt x="28473" y="62160"/>
                    <a:pt x="27987" y="62119"/>
                  </a:cubicBezTo>
                  <a:lnTo>
                    <a:pt x="27987" y="62119"/>
                  </a:lnTo>
                  <a:cubicBezTo>
                    <a:pt x="28421" y="62553"/>
                    <a:pt x="28921" y="62753"/>
                    <a:pt x="29521" y="62753"/>
                  </a:cubicBezTo>
                  <a:cubicBezTo>
                    <a:pt x="29716" y="62677"/>
                    <a:pt x="29883" y="62639"/>
                    <a:pt x="30021" y="62639"/>
                  </a:cubicBezTo>
                  <a:cubicBezTo>
                    <a:pt x="30430" y="62639"/>
                    <a:pt x="30597" y="62964"/>
                    <a:pt x="30522" y="63587"/>
                  </a:cubicBezTo>
                  <a:cubicBezTo>
                    <a:pt x="30989" y="64020"/>
                    <a:pt x="30622" y="64521"/>
                    <a:pt x="31456" y="64587"/>
                  </a:cubicBezTo>
                  <a:cubicBezTo>
                    <a:pt x="30622" y="62719"/>
                    <a:pt x="30655" y="62286"/>
                    <a:pt x="32523" y="61819"/>
                  </a:cubicBezTo>
                  <a:cubicBezTo>
                    <a:pt x="32883" y="61729"/>
                    <a:pt x="34132" y="61127"/>
                    <a:pt x="34696" y="61127"/>
                  </a:cubicBezTo>
                  <a:cubicBezTo>
                    <a:pt x="34760" y="61127"/>
                    <a:pt x="34815" y="61135"/>
                    <a:pt x="34858" y="61152"/>
                  </a:cubicBezTo>
                  <a:cubicBezTo>
                    <a:pt x="35192" y="61285"/>
                    <a:pt x="35893" y="63387"/>
                    <a:pt x="36226" y="63787"/>
                  </a:cubicBezTo>
                  <a:cubicBezTo>
                    <a:pt x="37735" y="65757"/>
                    <a:pt x="38872" y="66922"/>
                    <a:pt x="40915" y="66922"/>
                  </a:cubicBezTo>
                  <a:cubicBezTo>
                    <a:pt x="41535" y="66922"/>
                    <a:pt x="42240" y="66814"/>
                    <a:pt x="43064" y="66589"/>
                  </a:cubicBezTo>
                  <a:cubicBezTo>
                    <a:pt x="43798" y="66389"/>
                    <a:pt x="46467" y="66122"/>
                    <a:pt x="46834" y="65321"/>
                  </a:cubicBezTo>
                  <a:cubicBezTo>
                    <a:pt x="47784" y="63389"/>
                    <a:pt x="45521" y="62670"/>
                    <a:pt x="44165" y="62670"/>
                  </a:cubicBezTo>
                  <a:cubicBezTo>
                    <a:pt x="44046" y="62670"/>
                    <a:pt x="43934" y="62675"/>
                    <a:pt x="43832" y="62686"/>
                  </a:cubicBezTo>
                  <a:cubicBezTo>
                    <a:pt x="43220" y="62743"/>
                    <a:pt x="42626" y="62897"/>
                    <a:pt x="42141" y="62897"/>
                  </a:cubicBezTo>
                  <a:cubicBezTo>
                    <a:pt x="41490" y="62897"/>
                    <a:pt x="41034" y="62619"/>
                    <a:pt x="40996" y="61452"/>
                  </a:cubicBezTo>
                  <a:cubicBezTo>
                    <a:pt x="40963" y="60118"/>
                    <a:pt x="40996" y="60651"/>
                    <a:pt x="42164" y="59917"/>
                  </a:cubicBezTo>
                  <a:cubicBezTo>
                    <a:pt x="42697" y="59550"/>
                    <a:pt x="43264" y="59150"/>
                    <a:pt x="43665" y="58616"/>
                  </a:cubicBezTo>
                  <a:cubicBezTo>
                    <a:pt x="44499" y="57582"/>
                    <a:pt x="44866" y="56315"/>
                    <a:pt x="44832" y="55014"/>
                  </a:cubicBezTo>
                  <a:cubicBezTo>
                    <a:pt x="44832" y="53846"/>
                    <a:pt x="44499" y="53846"/>
                    <a:pt x="45399" y="52979"/>
                  </a:cubicBezTo>
                  <a:cubicBezTo>
                    <a:pt x="46000" y="52412"/>
                    <a:pt x="47267" y="52212"/>
                    <a:pt x="48001" y="51945"/>
                  </a:cubicBezTo>
                  <a:lnTo>
                    <a:pt x="48001" y="51945"/>
                  </a:lnTo>
                  <a:cubicBezTo>
                    <a:pt x="47601" y="52279"/>
                    <a:pt x="47534" y="52646"/>
                    <a:pt x="47768" y="53079"/>
                  </a:cubicBezTo>
                  <a:cubicBezTo>
                    <a:pt x="49302" y="52412"/>
                    <a:pt x="50069" y="51845"/>
                    <a:pt x="50169" y="50144"/>
                  </a:cubicBezTo>
                  <a:cubicBezTo>
                    <a:pt x="50203" y="49777"/>
                    <a:pt x="50069" y="49477"/>
                    <a:pt x="49769" y="49210"/>
                  </a:cubicBezTo>
                  <a:cubicBezTo>
                    <a:pt x="49969" y="48943"/>
                    <a:pt x="50169" y="48709"/>
                    <a:pt x="50336" y="48443"/>
                  </a:cubicBezTo>
                  <a:cubicBezTo>
                    <a:pt x="50636" y="47642"/>
                    <a:pt x="51370" y="46841"/>
                    <a:pt x="51771" y="46041"/>
                  </a:cubicBezTo>
                  <a:cubicBezTo>
                    <a:pt x="51937" y="45707"/>
                    <a:pt x="52538" y="43606"/>
                    <a:pt x="52905" y="43472"/>
                  </a:cubicBezTo>
                  <a:cubicBezTo>
                    <a:pt x="52947" y="43455"/>
                    <a:pt x="52996" y="43447"/>
                    <a:pt x="53051" y="43447"/>
                  </a:cubicBezTo>
                  <a:cubicBezTo>
                    <a:pt x="53511" y="43447"/>
                    <a:pt x="54355" y="44010"/>
                    <a:pt x="54773" y="44039"/>
                  </a:cubicBezTo>
                  <a:cubicBezTo>
                    <a:pt x="54828" y="44043"/>
                    <a:pt x="54880" y="44044"/>
                    <a:pt x="54931" y="44044"/>
                  </a:cubicBezTo>
                  <a:cubicBezTo>
                    <a:pt x="55951" y="44044"/>
                    <a:pt x="56080" y="43426"/>
                    <a:pt x="56874" y="43172"/>
                  </a:cubicBezTo>
                  <a:cubicBezTo>
                    <a:pt x="57076" y="43114"/>
                    <a:pt x="57275" y="43093"/>
                    <a:pt x="57473" y="43093"/>
                  </a:cubicBezTo>
                  <a:cubicBezTo>
                    <a:pt x="57959" y="43093"/>
                    <a:pt x="58434" y="43225"/>
                    <a:pt x="58909" y="43272"/>
                  </a:cubicBezTo>
                  <a:cubicBezTo>
                    <a:pt x="59437" y="43318"/>
                    <a:pt x="60738" y="43743"/>
                    <a:pt x="61597" y="43743"/>
                  </a:cubicBezTo>
                  <a:cubicBezTo>
                    <a:pt x="61986" y="43743"/>
                    <a:pt x="62284" y="43655"/>
                    <a:pt x="62378" y="43406"/>
                  </a:cubicBezTo>
                  <a:cubicBezTo>
                    <a:pt x="62578" y="42972"/>
                    <a:pt x="61044" y="40637"/>
                    <a:pt x="60677" y="40270"/>
                  </a:cubicBezTo>
                  <a:cubicBezTo>
                    <a:pt x="60126" y="39719"/>
                    <a:pt x="59557" y="39519"/>
                    <a:pt x="58985" y="39519"/>
                  </a:cubicBezTo>
                  <a:cubicBezTo>
                    <a:pt x="57998" y="39519"/>
                    <a:pt x="57003" y="40115"/>
                    <a:pt x="56074" y="40537"/>
                  </a:cubicBezTo>
                  <a:cubicBezTo>
                    <a:pt x="55687" y="40709"/>
                    <a:pt x="55008" y="41117"/>
                    <a:pt x="54406" y="41117"/>
                  </a:cubicBezTo>
                  <a:cubicBezTo>
                    <a:pt x="54073" y="41117"/>
                    <a:pt x="53764" y="40993"/>
                    <a:pt x="53538" y="40637"/>
                  </a:cubicBezTo>
                  <a:cubicBezTo>
                    <a:pt x="53372" y="40337"/>
                    <a:pt x="53839" y="39102"/>
                    <a:pt x="53905" y="38802"/>
                  </a:cubicBezTo>
                  <a:cubicBezTo>
                    <a:pt x="54406" y="36267"/>
                    <a:pt x="54606" y="30496"/>
                    <a:pt x="57608" y="29362"/>
                  </a:cubicBezTo>
                  <a:cubicBezTo>
                    <a:pt x="57980" y="29223"/>
                    <a:pt x="58382" y="29170"/>
                    <a:pt x="58800" y="29170"/>
                  </a:cubicBezTo>
                  <a:cubicBezTo>
                    <a:pt x="60122" y="29170"/>
                    <a:pt x="61615" y="29699"/>
                    <a:pt x="62908" y="29699"/>
                  </a:cubicBezTo>
                  <a:cubicBezTo>
                    <a:pt x="62965" y="29699"/>
                    <a:pt x="63022" y="29698"/>
                    <a:pt x="63079" y="29696"/>
                  </a:cubicBezTo>
                  <a:cubicBezTo>
                    <a:pt x="64680" y="29629"/>
                    <a:pt x="66514" y="29229"/>
                    <a:pt x="67682" y="28061"/>
                  </a:cubicBezTo>
                  <a:cubicBezTo>
                    <a:pt x="68149" y="27628"/>
                    <a:pt x="68849" y="26694"/>
                    <a:pt x="68849" y="25993"/>
                  </a:cubicBezTo>
                  <a:cubicBezTo>
                    <a:pt x="68816" y="25259"/>
                    <a:pt x="68316" y="25693"/>
                    <a:pt x="68116" y="25059"/>
                  </a:cubicBezTo>
                  <a:cubicBezTo>
                    <a:pt x="67949" y="24525"/>
                    <a:pt x="68082" y="23425"/>
                    <a:pt x="67548" y="23091"/>
                  </a:cubicBezTo>
                  <a:cubicBezTo>
                    <a:pt x="67462" y="23033"/>
                    <a:pt x="67370" y="23009"/>
                    <a:pt x="67276" y="23009"/>
                  </a:cubicBezTo>
                  <a:cubicBezTo>
                    <a:pt x="66757" y="23009"/>
                    <a:pt x="66140" y="23741"/>
                    <a:pt x="65689" y="23741"/>
                  </a:cubicBezTo>
                  <a:cubicBezTo>
                    <a:pt x="65652" y="23741"/>
                    <a:pt x="65615" y="23736"/>
                    <a:pt x="65580" y="23725"/>
                  </a:cubicBezTo>
                  <a:cubicBezTo>
                    <a:pt x="65113" y="23525"/>
                    <a:pt x="65213" y="22157"/>
                    <a:pt x="64546" y="22024"/>
                  </a:cubicBezTo>
                  <a:cubicBezTo>
                    <a:pt x="64530" y="22021"/>
                    <a:pt x="64514" y="22020"/>
                    <a:pt x="64498" y="22020"/>
                  </a:cubicBezTo>
                  <a:cubicBezTo>
                    <a:pt x="64065" y="22020"/>
                    <a:pt x="63556" y="22798"/>
                    <a:pt x="63203" y="22798"/>
                  </a:cubicBezTo>
                  <a:cubicBezTo>
                    <a:pt x="63183" y="22798"/>
                    <a:pt x="63164" y="22796"/>
                    <a:pt x="63145" y="22791"/>
                  </a:cubicBezTo>
                  <a:cubicBezTo>
                    <a:pt x="62612" y="22624"/>
                    <a:pt x="62478" y="21156"/>
                    <a:pt x="62078" y="20823"/>
                  </a:cubicBezTo>
                  <a:cubicBezTo>
                    <a:pt x="61785" y="20595"/>
                    <a:pt x="61584" y="20498"/>
                    <a:pt x="61415" y="20498"/>
                  </a:cubicBezTo>
                  <a:cubicBezTo>
                    <a:pt x="61064" y="20498"/>
                    <a:pt x="60851" y="20916"/>
                    <a:pt x="60243" y="21457"/>
                  </a:cubicBezTo>
                  <a:cubicBezTo>
                    <a:pt x="59556" y="20311"/>
                    <a:pt x="59240" y="19767"/>
                    <a:pt x="58746" y="19767"/>
                  </a:cubicBezTo>
                  <a:cubicBezTo>
                    <a:pt x="58376" y="19767"/>
                    <a:pt x="57907" y="20071"/>
                    <a:pt x="57108" y="20656"/>
                  </a:cubicBezTo>
                  <a:cubicBezTo>
                    <a:pt x="56974" y="20256"/>
                    <a:pt x="56607" y="18588"/>
                    <a:pt x="57074" y="18221"/>
                  </a:cubicBezTo>
                  <a:cubicBezTo>
                    <a:pt x="57230" y="18102"/>
                    <a:pt x="57374" y="18055"/>
                    <a:pt x="57509" y="18055"/>
                  </a:cubicBezTo>
                  <a:cubicBezTo>
                    <a:pt x="57982" y="18055"/>
                    <a:pt x="58346" y="18640"/>
                    <a:pt x="58709" y="18821"/>
                  </a:cubicBezTo>
                  <a:cubicBezTo>
                    <a:pt x="59440" y="19195"/>
                    <a:pt x="59845" y="19459"/>
                    <a:pt x="60160" y="19459"/>
                  </a:cubicBezTo>
                  <a:cubicBezTo>
                    <a:pt x="60520" y="19459"/>
                    <a:pt x="60763" y="19113"/>
                    <a:pt x="61244" y="18188"/>
                  </a:cubicBezTo>
                  <a:cubicBezTo>
                    <a:pt x="61898" y="18892"/>
                    <a:pt x="62375" y="19301"/>
                    <a:pt x="62814" y="19301"/>
                  </a:cubicBezTo>
                  <a:cubicBezTo>
                    <a:pt x="63250" y="19301"/>
                    <a:pt x="63648" y="18900"/>
                    <a:pt x="64146" y="17987"/>
                  </a:cubicBezTo>
                  <a:cubicBezTo>
                    <a:pt x="64832" y="18615"/>
                    <a:pt x="65320" y="18923"/>
                    <a:pt x="65725" y="18923"/>
                  </a:cubicBezTo>
                  <a:cubicBezTo>
                    <a:pt x="66245" y="18923"/>
                    <a:pt x="66627" y="18414"/>
                    <a:pt x="67115" y="17420"/>
                  </a:cubicBezTo>
                  <a:cubicBezTo>
                    <a:pt x="67707" y="17965"/>
                    <a:pt x="68161" y="18199"/>
                    <a:pt x="68535" y="18199"/>
                  </a:cubicBezTo>
                  <a:cubicBezTo>
                    <a:pt x="69215" y="18199"/>
                    <a:pt x="69634" y="17428"/>
                    <a:pt x="70150" y="16353"/>
                  </a:cubicBezTo>
                  <a:cubicBezTo>
                    <a:pt x="70883" y="17173"/>
                    <a:pt x="71406" y="17673"/>
                    <a:pt x="71848" y="17673"/>
                  </a:cubicBezTo>
                  <a:cubicBezTo>
                    <a:pt x="72251" y="17673"/>
                    <a:pt x="72586" y="17257"/>
                    <a:pt x="72952" y="16286"/>
                  </a:cubicBezTo>
                  <a:cubicBezTo>
                    <a:pt x="73476" y="16935"/>
                    <a:pt x="73923" y="17192"/>
                    <a:pt x="74313" y="17192"/>
                  </a:cubicBezTo>
                  <a:cubicBezTo>
                    <a:pt x="75488" y="17192"/>
                    <a:pt x="76146" y="14861"/>
                    <a:pt x="76822" y="13884"/>
                  </a:cubicBezTo>
                  <a:cubicBezTo>
                    <a:pt x="77556" y="12817"/>
                    <a:pt x="77822" y="12984"/>
                    <a:pt x="77589" y="11516"/>
                  </a:cubicBezTo>
                  <a:cubicBezTo>
                    <a:pt x="77322" y="10015"/>
                    <a:pt x="76522" y="8381"/>
                    <a:pt x="75854" y="7013"/>
                  </a:cubicBezTo>
                  <a:cubicBezTo>
                    <a:pt x="73523" y="2430"/>
                    <a:pt x="69620" y="1"/>
                    <a:pt x="650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3408100" y="1416275"/>
              <a:ext cx="213975" cy="151700"/>
            </a:xfrm>
            <a:custGeom>
              <a:rect b="b" l="l" r="r" t="t"/>
              <a:pathLst>
                <a:path extrusionOk="0" h="6068" w="8559">
                  <a:moveTo>
                    <a:pt x="6518" y="0"/>
                  </a:moveTo>
                  <a:cubicBezTo>
                    <a:pt x="6502" y="0"/>
                    <a:pt x="6487" y="2"/>
                    <a:pt x="6472" y="6"/>
                  </a:cubicBezTo>
                  <a:cubicBezTo>
                    <a:pt x="6738" y="1307"/>
                    <a:pt x="7239" y="3342"/>
                    <a:pt x="5804" y="3742"/>
                  </a:cubicBezTo>
                  <a:cubicBezTo>
                    <a:pt x="5719" y="3768"/>
                    <a:pt x="5620" y="3780"/>
                    <a:pt x="5509" y="3780"/>
                  </a:cubicBezTo>
                  <a:cubicBezTo>
                    <a:pt x="4197" y="3780"/>
                    <a:pt x="1269" y="2089"/>
                    <a:pt x="100" y="1874"/>
                  </a:cubicBezTo>
                  <a:lnTo>
                    <a:pt x="100" y="1874"/>
                  </a:lnTo>
                  <a:cubicBezTo>
                    <a:pt x="801" y="2708"/>
                    <a:pt x="0" y="2675"/>
                    <a:pt x="634" y="3509"/>
                  </a:cubicBezTo>
                  <a:cubicBezTo>
                    <a:pt x="801" y="3309"/>
                    <a:pt x="968" y="3075"/>
                    <a:pt x="1134" y="2842"/>
                  </a:cubicBezTo>
                  <a:cubicBezTo>
                    <a:pt x="1968" y="3108"/>
                    <a:pt x="2335" y="3275"/>
                    <a:pt x="2736" y="3809"/>
                  </a:cubicBezTo>
                  <a:cubicBezTo>
                    <a:pt x="3169" y="4343"/>
                    <a:pt x="2602" y="5177"/>
                    <a:pt x="3436" y="5777"/>
                  </a:cubicBezTo>
                  <a:cubicBezTo>
                    <a:pt x="3728" y="5980"/>
                    <a:pt x="3976" y="6068"/>
                    <a:pt x="4181" y="6068"/>
                  </a:cubicBezTo>
                  <a:cubicBezTo>
                    <a:pt x="4821" y="6068"/>
                    <a:pt x="5039" y="5210"/>
                    <a:pt x="4837" y="4276"/>
                  </a:cubicBezTo>
                  <a:lnTo>
                    <a:pt x="4837" y="4276"/>
                  </a:lnTo>
                  <a:cubicBezTo>
                    <a:pt x="5079" y="4317"/>
                    <a:pt x="5301" y="4336"/>
                    <a:pt x="5504" y="4336"/>
                  </a:cubicBezTo>
                  <a:cubicBezTo>
                    <a:pt x="8558" y="4336"/>
                    <a:pt x="7278" y="0"/>
                    <a:pt x="6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2996275" y="2652300"/>
              <a:ext cx="108475" cy="85050"/>
            </a:xfrm>
            <a:custGeom>
              <a:rect b="b" l="l" r="r" t="t"/>
              <a:pathLst>
                <a:path extrusionOk="0" h="3402" w="4339">
                  <a:moveTo>
                    <a:pt x="1367" y="1278"/>
                  </a:moveTo>
                  <a:cubicBezTo>
                    <a:pt x="1465" y="1278"/>
                    <a:pt x="1575" y="1295"/>
                    <a:pt x="1696" y="1335"/>
                  </a:cubicBezTo>
                  <a:cubicBezTo>
                    <a:pt x="1664" y="1871"/>
                    <a:pt x="1275" y="2079"/>
                    <a:pt x="1007" y="2495"/>
                  </a:cubicBezTo>
                  <a:lnTo>
                    <a:pt x="1007" y="2495"/>
                  </a:lnTo>
                  <a:cubicBezTo>
                    <a:pt x="594" y="2081"/>
                    <a:pt x="711" y="1278"/>
                    <a:pt x="1367" y="1278"/>
                  </a:cubicBezTo>
                  <a:close/>
                  <a:moveTo>
                    <a:pt x="3597" y="1"/>
                  </a:moveTo>
                  <a:lnTo>
                    <a:pt x="3597" y="1"/>
                  </a:lnTo>
                  <a:cubicBezTo>
                    <a:pt x="3397" y="868"/>
                    <a:pt x="2897" y="2702"/>
                    <a:pt x="1663" y="2736"/>
                  </a:cubicBezTo>
                  <a:cubicBezTo>
                    <a:pt x="1652" y="2736"/>
                    <a:pt x="1641" y="2736"/>
                    <a:pt x="1630" y="2736"/>
                  </a:cubicBezTo>
                  <a:cubicBezTo>
                    <a:pt x="1387" y="2736"/>
                    <a:pt x="1195" y="2658"/>
                    <a:pt x="1054" y="2538"/>
                  </a:cubicBezTo>
                  <a:lnTo>
                    <a:pt x="1054" y="2538"/>
                  </a:lnTo>
                  <a:cubicBezTo>
                    <a:pt x="1763" y="2266"/>
                    <a:pt x="2846" y="1122"/>
                    <a:pt x="1696" y="834"/>
                  </a:cubicBezTo>
                  <a:cubicBezTo>
                    <a:pt x="1624" y="818"/>
                    <a:pt x="1554" y="811"/>
                    <a:pt x="1485" y="811"/>
                  </a:cubicBezTo>
                  <a:cubicBezTo>
                    <a:pt x="571" y="811"/>
                    <a:pt x="1" y="2186"/>
                    <a:pt x="529" y="2869"/>
                  </a:cubicBezTo>
                  <a:cubicBezTo>
                    <a:pt x="829" y="3246"/>
                    <a:pt x="1147" y="3402"/>
                    <a:pt x="1463" y="3402"/>
                  </a:cubicBezTo>
                  <a:cubicBezTo>
                    <a:pt x="2932" y="3402"/>
                    <a:pt x="4339" y="28"/>
                    <a:pt x="3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3573200" y="1958475"/>
              <a:ext cx="30900" cy="20900"/>
            </a:xfrm>
            <a:custGeom>
              <a:rect b="b" l="l" r="r" t="t"/>
              <a:pathLst>
                <a:path extrusionOk="0" h="836" w="1236">
                  <a:moveTo>
                    <a:pt x="1" y="0"/>
                  </a:moveTo>
                  <a:lnTo>
                    <a:pt x="1" y="0"/>
                  </a:lnTo>
                  <a:cubicBezTo>
                    <a:pt x="324" y="356"/>
                    <a:pt x="584" y="836"/>
                    <a:pt x="1176" y="836"/>
                  </a:cubicBezTo>
                  <a:cubicBezTo>
                    <a:pt x="1195" y="836"/>
                    <a:pt x="1215" y="835"/>
                    <a:pt x="1235" y="834"/>
                  </a:cubicBezTo>
                  <a:cubicBezTo>
                    <a:pt x="868" y="467"/>
                    <a:pt x="535" y="10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3565700" y="19885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1" y="0"/>
                  </a:moveTo>
                  <a:lnTo>
                    <a:pt x="1" y="0"/>
                  </a:lnTo>
                  <a:cubicBezTo>
                    <a:pt x="201" y="234"/>
                    <a:pt x="434" y="434"/>
                    <a:pt x="635" y="667"/>
                  </a:cubicBezTo>
                  <a:cubicBezTo>
                    <a:pt x="635" y="267"/>
                    <a:pt x="334" y="10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3567375" y="197765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01" y="1"/>
                  </a:moveTo>
                  <a:cubicBezTo>
                    <a:pt x="0" y="234"/>
                    <a:pt x="167" y="434"/>
                    <a:pt x="801" y="568"/>
                  </a:cubicBezTo>
                  <a:cubicBezTo>
                    <a:pt x="768" y="234"/>
                    <a:pt x="601" y="67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3556525" y="1994500"/>
              <a:ext cx="13375" cy="9675"/>
            </a:xfrm>
            <a:custGeom>
              <a:rect b="b" l="l" r="r" t="t"/>
              <a:pathLst>
                <a:path extrusionOk="0" h="387" w="535">
                  <a:moveTo>
                    <a:pt x="163" y="1"/>
                  </a:moveTo>
                  <a:cubicBezTo>
                    <a:pt x="96" y="1"/>
                    <a:pt x="42" y="44"/>
                    <a:pt x="1" y="127"/>
                  </a:cubicBezTo>
                  <a:cubicBezTo>
                    <a:pt x="98" y="302"/>
                    <a:pt x="196" y="387"/>
                    <a:pt x="300" y="387"/>
                  </a:cubicBezTo>
                  <a:cubicBezTo>
                    <a:pt x="374" y="387"/>
                    <a:pt x="451" y="344"/>
                    <a:pt x="535" y="261"/>
                  </a:cubicBezTo>
                  <a:cubicBezTo>
                    <a:pt x="379" y="85"/>
                    <a:pt x="257" y="1"/>
                    <a:pt x="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3275125" y="2649800"/>
              <a:ext cx="40425" cy="46275"/>
            </a:xfrm>
            <a:custGeom>
              <a:rect b="b" l="l" r="r" t="t"/>
              <a:pathLst>
                <a:path extrusionOk="0" h="1851" w="1617">
                  <a:moveTo>
                    <a:pt x="610" y="699"/>
                  </a:moveTo>
                  <a:cubicBezTo>
                    <a:pt x="669" y="699"/>
                    <a:pt x="738" y="733"/>
                    <a:pt x="816" y="801"/>
                  </a:cubicBezTo>
                  <a:cubicBezTo>
                    <a:pt x="791" y="1176"/>
                    <a:pt x="710" y="1364"/>
                    <a:pt x="558" y="1364"/>
                  </a:cubicBezTo>
                  <a:cubicBezTo>
                    <a:pt x="507" y="1364"/>
                    <a:pt x="449" y="1343"/>
                    <a:pt x="382" y="1301"/>
                  </a:cubicBezTo>
                  <a:cubicBezTo>
                    <a:pt x="382" y="900"/>
                    <a:pt x="466" y="699"/>
                    <a:pt x="610" y="699"/>
                  </a:cubicBezTo>
                  <a:close/>
                  <a:moveTo>
                    <a:pt x="1583" y="0"/>
                  </a:moveTo>
                  <a:lnTo>
                    <a:pt x="1583" y="0"/>
                  </a:lnTo>
                  <a:cubicBezTo>
                    <a:pt x="1083" y="167"/>
                    <a:pt x="182" y="367"/>
                    <a:pt x="82" y="1035"/>
                  </a:cubicBezTo>
                  <a:cubicBezTo>
                    <a:pt x="54" y="1320"/>
                    <a:pt x="1" y="1850"/>
                    <a:pt x="363" y="1850"/>
                  </a:cubicBezTo>
                  <a:cubicBezTo>
                    <a:pt x="424" y="1850"/>
                    <a:pt x="496" y="1835"/>
                    <a:pt x="583" y="1802"/>
                  </a:cubicBezTo>
                  <a:cubicBezTo>
                    <a:pt x="1183" y="1568"/>
                    <a:pt x="1617" y="568"/>
                    <a:pt x="1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3185425" y="2743175"/>
              <a:ext cx="21125" cy="6725"/>
            </a:xfrm>
            <a:custGeom>
              <a:rect b="b" l="l" r="r" t="t"/>
              <a:pathLst>
                <a:path extrusionOk="0" h="269" w="845">
                  <a:moveTo>
                    <a:pt x="159" y="1"/>
                  </a:moveTo>
                  <a:cubicBezTo>
                    <a:pt x="79" y="1"/>
                    <a:pt x="17" y="29"/>
                    <a:pt x="1" y="102"/>
                  </a:cubicBezTo>
                  <a:cubicBezTo>
                    <a:pt x="1" y="268"/>
                    <a:pt x="601" y="268"/>
                    <a:pt x="668" y="268"/>
                  </a:cubicBezTo>
                  <a:cubicBezTo>
                    <a:pt x="845" y="268"/>
                    <a:pt x="41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3507325" y="2261900"/>
              <a:ext cx="11875" cy="7650"/>
            </a:xfrm>
            <a:custGeom>
              <a:rect b="b" l="l" r="r" t="t"/>
              <a:pathLst>
                <a:path extrusionOk="0" h="306" w="475">
                  <a:moveTo>
                    <a:pt x="131" y="1"/>
                  </a:moveTo>
                  <a:cubicBezTo>
                    <a:pt x="106" y="1"/>
                    <a:pt x="84" y="12"/>
                    <a:pt x="67" y="39"/>
                  </a:cubicBezTo>
                  <a:cubicBezTo>
                    <a:pt x="1" y="139"/>
                    <a:pt x="268" y="306"/>
                    <a:pt x="334" y="306"/>
                  </a:cubicBezTo>
                  <a:cubicBezTo>
                    <a:pt x="474" y="306"/>
                    <a:pt x="262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3519850" y="2278325"/>
              <a:ext cx="9675" cy="8750"/>
            </a:xfrm>
            <a:custGeom>
              <a:rect b="b" l="l" r="r" t="t"/>
              <a:pathLst>
                <a:path extrusionOk="0" h="350" w="387">
                  <a:moveTo>
                    <a:pt x="110" y="1"/>
                  </a:moveTo>
                  <a:cubicBezTo>
                    <a:pt x="95" y="1"/>
                    <a:pt x="81" y="5"/>
                    <a:pt x="67" y="16"/>
                  </a:cubicBezTo>
                  <a:cubicBezTo>
                    <a:pt x="0" y="82"/>
                    <a:pt x="200" y="349"/>
                    <a:pt x="267" y="349"/>
                  </a:cubicBezTo>
                  <a:cubicBezTo>
                    <a:pt x="387" y="349"/>
                    <a:pt x="238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3018525" y="2835925"/>
              <a:ext cx="12650" cy="7375"/>
            </a:xfrm>
            <a:custGeom>
              <a:rect b="b" l="l" r="r" t="t"/>
              <a:pathLst>
                <a:path extrusionOk="0" h="295" w="506">
                  <a:moveTo>
                    <a:pt x="382" y="0"/>
                  </a:moveTo>
                  <a:cubicBezTo>
                    <a:pt x="246" y="0"/>
                    <a:pt x="1" y="294"/>
                    <a:pt x="172" y="294"/>
                  </a:cubicBezTo>
                  <a:cubicBezTo>
                    <a:pt x="239" y="294"/>
                    <a:pt x="506" y="128"/>
                    <a:pt x="439" y="28"/>
                  </a:cubicBezTo>
                  <a:cubicBezTo>
                    <a:pt x="425" y="8"/>
                    <a:pt x="405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3005725" y="2678575"/>
              <a:ext cx="22125" cy="15450"/>
            </a:xfrm>
            <a:custGeom>
              <a:rect b="b" l="l" r="r" t="t"/>
              <a:pathLst>
                <a:path extrusionOk="0" h="618" w="885">
                  <a:moveTo>
                    <a:pt x="773" y="1"/>
                  </a:moveTo>
                  <a:cubicBezTo>
                    <a:pt x="574" y="1"/>
                    <a:pt x="0" y="617"/>
                    <a:pt x="184" y="617"/>
                  </a:cubicBezTo>
                  <a:cubicBezTo>
                    <a:pt x="251" y="617"/>
                    <a:pt x="884" y="117"/>
                    <a:pt x="818" y="17"/>
                  </a:cubicBezTo>
                  <a:cubicBezTo>
                    <a:pt x="807" y="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9"/>
            <p:cNvSpPr/>
            <p:nvPr/>
          </p:nvSpPr>
          <p:spPr>
            <a:xfrm>
              <a:off x="3020200" y="2706650"/>
              <a:ext cx="12650" cy="7375"/>
            </a:xfrm>
            <a:custGeom>
              <a:rect b="b" l="l" r="r" t="t"/>
              <a:pathLst>
                <a:path extrusionOk="0" h="295" w="506">
                  <a:moveTo>
                    <a:pt x="382" y="1"/>
                  </a:moveTo>
                  <a:cubicBezTo>
                    <a:pt x="245" y="1"/>
                    <a:pt x="0" y="295"/>
                    <a:pt x="172" y="295"/>
                  </a:cubicBezTo>
                  <a:cubicBezTo>
                    <a:pt x="239" y="295"/>
                    <a:pt x="506" y="128"/>
                    <a:pt x="439" y="28"/>
                  </a:cubicBezTo>
                  <a:cubicBezTo>
                    <a:pt x="425" y="9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3130400" y="2290825"/>
              <a:ext cx="10425" cy="8750"/>
            </a:xfrm>
            <a:custGeom>
              <a:rect b="b" l="l" r="r" t="t"/>
              <a:pathLst>
                <a:path extrusionOk="0" h="350" w="417">
                  <a:moveTo>
                    <a:pt x="143" y="1"/>
                  </a:moveTo>
                  <a:cubicBezTo>
                    <a:pt x="129" y="1"/>
                    <a:pt x="114" y="6"/>
                    <a:pt x="100" y="16"/>
                  </a:cubicBezTo>
                  <a:cubicBezTo>
                    <a:pt x="0" y="83"/>
                    <a:pt x="200" y="349"/>
                    <a:pt x="267" y="349"/>
                  </a:cubicBezTo>
                  <a:cubicBezTo>
                    <a:pt x="417" y="349"/>
                    <a:pt x="271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3539025" y="1653975"/>
              <a:ext cx="23650" cy="12650"/>
            </a:xfrm>
            <a:custGeom>
              <a:rect b="b" l="l" r="r" t="t"/>
              <a:pathLst>
                <a:path extrusionOk="0" h="506" w="946">
                  <a:moveTo>
                    <a:pt x="148" y="1"/>
                  </a:moveTo>
                  <a:cubicBezTo>
                    <a:pt x="113" y="1"/>
                    <a:pt x="84" y="12"/>
                    <a:pt x="67" y="38"/>
                  </a:cubicBezTo>
                  <a:cubicBezTo>
                    <a:pt x="0" y="172"/>
                    <a:pt x="734" y="505"/>
                    <a:pt x="801" y="505"/>
                  </a:cubicBezTo>
                  <a:cubicBezTo>
                    <a:pt x="946" y="505"/>
                    <a:pt x="385" y="1"/>
                    <a:pt x="1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3547350" y="1930300"/>
              <a:ext cx="11475" cy="5675"/>
            </a:xfrm>
            <a:custGeom>
              <a:rect b="b" l="l" r="r" t="t"/>
              <a:pathLst>
                <a:path extrusionOk="0" h="227" w="459">
                  <a:moveTo>
                    <a:pt x="114" y="0"/>
                  </a:moveTo>
                  <a:cubicBezTo>
                    <a:pt x="78" y="0"/>
                    <a:pt x="49" y="17"/>
                    <a:pt x="34" y="60"/>
                  </a:cubicBezTo>
                  <a:cubicBezTo>
                    <a:pt x="1" y="160"/>
                    <a:pt x="268" y="227"/>
                    <a:pt x="301" y="227"/>
                  </a:cubicBezTo>
                  <a:cubicBezTo>
                    <a:pt x="458" y="227"/>
                    <a:pt x="245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3351725" y="2402150"/>
              <a:ext cx="19700" cy="7500"/>
            </a:xfrm>
            <a:custGeom>
              <a:rect b="b" l="l" r="r" t="t"/>
              <a:pathLst>
                <a:path extrusionOk="0" h="300" w="788">
                  <a:moveTo>
                    <a:pt x="647" y="1"/>
                  </a:moveTo>
                  <a:cubicBezTo>
                    <a:pt x="433" y="1"/>
                    <a:pt x="0" y="300"/>
                    <a:pt x="187" y="300"/>
                  </a:cubicBezTo>
                  <a:cubicBezTo>
                    <a:pt x="220" y="300"/>
                    <a:pt x="788" y="166"/>
                    <a:pt x="754" y="66"/>
                  </a:cubicBezTo>
                  <a:cubicBezTo>
                    <a:pt x="741" y="19"/>
                    <a:pt x="701" y="1"/>
                    <a:pt x="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3016150" y="2265825"/>
              <a:ext cx="9675" cy="8725"/>
            </a:xfrm>
            <a:custGeom>
              <a:rect b="b" l="l" r="r" t="t"/>
              <a:pathLst>
                <a:path extrusionOk="0" h="349" w="387">
                  <a:moveTo>
                    <a:pt x="110" y="0"/>
                  </a:moveTo>
                  <a:cubicBezTo>
                    <a:pt x="95" y="0"/>
                    <a:pt x="81" y="5"/>
                    <a:pt x="67" y="15"/>
                  </a:cubicBezTo>
                  <a:cubicBezTo>
                    <a:pt x="0" y="82"/>
                    <a:pt x="201" y="349"/>
                    <a:pt x="267" y="349"/>
                  </a:cubicBezTo>
                  <a:cubicBezTo>
                    <a:pt x="387" y="349"/>
                    <a:pt x="238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3525675" y="1901600"/>
              <a:ext cx="12050" cy="6025"/>
            </a:xfrm>
            <a:custGeom>
              <a:rect b="b" l="l" r="r" t="t"/>
              <a:pathLst>
                <a:path extrusionOk="0" h="241" w="482">
                  <a:moveTo>
                    <a:pt x="123" y="1"/>
                  </a:moveTo>
                  <a:cubicBezTo>
                    <a:pt x="83" y="1"/>
                    <a:pt x="49" y="21"/>
                    <a:pt x="34" y="74"/>
                  </a:cubicBezTo>
                  <a:cubicBezTo>
                    <a:pt x="1" y="174"/>
                    <a:pt x="267" y="241"/>
                    <a:pt x="301" y="241"/>
                  </a:cubicBezTo>
                  <a:cubicBezTo>
                    <a:pt x="482" y="241"/>
                    <a:pt x="263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2926925" y="2764875"/>
              <a:ext cx="19450" cy="6700"/>
            </a:xfrm>
            <a:custGeom>
              <a:rect b="b" l="l" r="r" t="t"/>
              <a:pathLst>
                <a:path extrusionOk="0" h="268" w="778">
                  <a:moveTo>
                    <a:pt x="163" y="0"/>
                  </a:moveTo>
                  <a:cubicBezTo>
                    <a:pt x="93" y="0"/>
                    <a:pt x="42" y="28"/>
                    <a:pt x="34" y="101"/>
                  </a:cubicBezTo>
                  <a:cubicBezTo>
                    <a:pt x="0" y="234"/>
                    <a:pt x="534" y="268"/>
                    <a:pt x="601" y="268"/>
                  </a:cubicBezTo>
                  <a:cubicBezTo>
                    <a:pt x="777" y="268"/>
                    <a:pt x="381" y="0"/>
                    <a:pt x="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3529025" y="1883600"/>
              <a:ext cx="19125" cy="9025"/>
            </a:xfrm>
            <a:custGeom>
              <a:rect b="b" l="l" r="r" t="t"/>
              <a:pathLst>
                <a:path extrusionOk="0" h="361" w="765">
                  <a:moveTo>
                    <a:pt x="134" y="1"/>
                  </a:moveTo>
                  <a:cubicBezTo>
                    <a:pt x="88" y="1"/>
                    <a:pt x="51" y="18"/>
                    <a:pt x="33" y="60"/>
                  </a:cubicBezTo>
                  <a:cubicBezTo>
                    <a:pt x="0" y="193"/>
                    <a:pt x="567" y="360"/>
                    <a:pt x="600" y="360"/>
                  </a:cubicBezTo>
                  <a:cubicBezTo>
                    <a:pt x="765" y="360"/>
                    <a:pt x="34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3308275" y="2647950"/>
              <a:ext cx="8100" cy="8550"/>
            </a:xfrm>
            <a:custGeom>
              <a:rect b="b" l="l" r="r" t="t"/>
              <a:pathLst>
                <a:path extrusionOk="0" h="342" w="324">
                  <a:moveTo>
                    <a:pt x="194" y="0"/>
                  </a:moveTo>
                  <a:cubicBezTo>
                    <a:pt x="76" y="0"/>
                    <a:pt x="1" y="341"/>
                    <a:pt x="124" y="341"/>
                  </a:cubicBezTo>
                  <a:cubicBezTo>
                    <a:pt x="224" y="341"/>
                    <a:pt x="324" y="41"/>
                    <a:pt x="224" y="8"/>
                  </a:cubicBezTo>
                  <a:cubicBezTo>
                    <a:pt x="214" y="3"/>
                    <a:pt x="204" y="0"/>
                    <a:pt x="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3568200" y="1955475"/>
              <a:ext cx="26375" cy="19700"/>
            </a:xfrm>
            <a:custGeom>
              <a:rect b="b" l="l" r="r" t="t"/>
              <a:pathLst>
                <a:path extrusionOk="0" h="788" w="1055">
                  <a:moveTo>
                    <a:pt x="114" y="0"/>
                  </a:moveTo>
                  <a:cubicBezTo>
                    <a:pt x="94" y="0"/>
                    <a:pt x="78" y="7"/>
                    <a:pt x="68" y="20"/>
                  </a:cubicBezTo>
                  <a:cubicBezTo>
                    <a:pt x="1" y="120"/>
                    <a:pt x="835" y="787"/>
                    <a:pt x="901" y="787"/>
                  </a:cubicBezTo>
                  <a:cubicBezTo>
                    <a:pt x="1055" y="787"/>
                    <a:pt x="336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3361400" y="2848725"/>
              <a:ext cx="10525" cy="8750"/>
            </a:xfrm>
            <a:custGeom>
              <a:rect b="b" l="l" r="r" t="t"/>
              <a:pathLst>
                <a:path extrusionOk="0" h="350" w="421">
                  <a:moveTo>
                    <a:pt x="143" y="1"/>
                  </a:moveTo>
                  <a:cubicBezTo>
                    <a:pt x="129" y="1"/>
                    <a:pt x="114" y="6"/>
                    <a:pt x="100" y="16"/>
                  </a:cubicBezTo>
                  <a:cubicBezTo>
                    <a:pt x="0" y="49"/>
                    <a:pt x="200" y="349"/>
                    <a:pt x="300" y="349"/>
                  </a:cubicBezTo>
                  <a:cubicBezTo>
                    <a:pt x="420" y="349"/>
                    <a:pt x="272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3560700" y="1984525"/>
              <a:ext cx="28075" cy="21500"/>
            </a:xfrm>
            <a:custGeom>
              <a:rect b="b" l="l" r="r" t="t"/>
              <a:pathLst>
                <a:path extrusionOk="0" h="860" w="1123">
                  <a:moveTo>
                    <a:pt x="127" y="0"/>
                  </a:moveTo>
                  <a:cubicBezTo>
                    <a:pt x="102" y="0"/>
                    <a:pt x="82" y="8"/>
                    <a:pt x="67" y="26"/>
                  </a:cubicBezTo>
                  <a:cubicBezTo>
                    <a:pt x="1" y="92"/>
                    <a:pt x="901" y="860"/>
                    <a:pt x="1001" y="860"/>
                  </a:cubicBezTo>
                  <a:cubicBezTo>
                    <a:pt x="1123" y="860"/>
                    <a:pt x="385" y="0"/>
                    <a:pt x="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3406425" y="1460600"/>
              <a:ext cx="16825" cy="9200"/>
            </a:xfrm>
            <a:custGeom>
              <a:rect b="b" l="l" r="r" t="t"/>
              <a:pathLst>
                <a:path extrusionOk="0" h="368" w="673">
                  <a:moveTo>
                    <a:pt x="144" y="0"/>
                  </a:moveTo>
                  <a:cubicBezTo>
                    <a:pt x="113" y="0"/>
                    <a:pt x="86" y="11"/>
                    <a:pt x="67" y="34"/>
                  </a:cubicBezTo>
                  <a:cubicBezTo>
                    <a:pt x="1" y="135"/>
                    <a:pt x="434" y="368"/>
                    <a:pt x="501" y="368"/>
                  </a:cubicBezTo>
                  <a:cubicBezTo>
                    <a:pt x="672" y="368"/>
                    <a:pt x="329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3572375" y="1977125"/>
              <a:ext cx="17425" cy="14725"/>
            </a:xfrm>
            <a:custGeom>
              <a:rect b="b" l="l" r="r" t="t"/>
              <a:pathLst>
                <a:path extrusionOk="0" h="589" w="697">
                  <a:moveTo>
                    <a:pt x="114" y="0"/>
                  </a:moveTo>
                  <a:cubicBezTo>
                    <a:pt x="81" y="0"/>
                    <a:pt x="53" y="17"/>
                    <a:pt x="34" y="55"/>
                  </a:cubicBezTo>
                  <a:cubicBezTo>
                    <a:pt x="1" y="122"/>
                    <a:pt x="434" y="589"/>
                    <a:pt x="468" y="589"/>
                  </a:cubicBezTo>
                  <a:cubicBezTo>
                    <a:pt x="696" y="589"/>
                    <a:pt x="312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3554025" y="1995150"/>
              <a:ext cx="13600" cy="9200"/>
            </a:xfrm>
            <a:custGeom>
              <a:rect b="b" l="l" r="r" t="t"/>
              <a:pathLst>
                <a:path extrusionOk="0" h="368" w="544">
                  <a:moveTo>
                    <a:pt x="126" y="0"/>
                  </a:moveTo>
                  <a:cubicBezTo>
                    <a:pt x="102" y="0"/>
                    <a:pt x="82" y="11"/>
                    <a:pt x="67" y="34"/>
                  </a:cubicBezTo>
                  <a:cubicBezTo>
                    <a:pt x="1" y="134"/>
                    <a:pt x="334" y="368"/>
                    <a:pt x="401" y="368"/>
                  </a:cubicBezTo>
                  <a:cubicBezTo>
                    <a:pt x="544" y="368"/>
                    <a:pt x="270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0"/>
          <p:cNvSpPr txBox="1"/>
          <p:nvPr>
            <p:ph type="title"/>
          </p:nvPr>
        </p:nvSpPr>
        <p:spPr>
          <a:xfrm>
            <a:off x="1752386" y="1907996"/>
            <a:ext cx="23826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Login</a:t>
            </a:r>
            <a:endParaRPr/>
          </a:p>
        </p:txBody>
      </p:sp>
      <p:sp>
        <p:nvSpPr>
          <p:cNvPr id="1120" name="Google Shape;1120;p60"/>
          <p:cNvSpPr txBox="1"/>
          <p:nvPr>
            <p:ph idx="1" type="subTitle"/>
          </p:nvPr>
        </p:nvSpPr>
        <p:spPr>
          <a:xfrm>
            <a:off x="1601325" y="2567100"/>
            <a:ext cx="2684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0"/>
          <p:cNvSpPr txBox="1"/>
          <p:nvPr>
            <p:ph idx="2" type="title"/>
          </p:nvPr>
        </p:nvSpPr>
        <p:spPr>
          <a:xfrm>
            <a:off x="5009013" y="1908000"/>
            <a:ext cx="23826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issue </a:t>
            </a:r>
            <a:endParaRPr/>
          </a:p>
        </p:txBody>
      </p:sp>
      <p:sp>
        <p:nvSpPr>
          <p:cNvPr id="1122" name="Google Shape;1122;p60"/>
          <p:cNvSpPr txBox="1"/>
          <p:nvPr>
            <p:ph idx="3" type="subTitle"/>
          </p:nvPr>
        </p:nvSpPr>
        <p:spPr>
          <a:xfrm>
            <a:off x="4857974" y="2567102"/>
            <a:ext cx="2684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1"/>
          <p:cNvSpPr txBox="1"/>
          <p:nvPr>
            <p:ph type="title"/>
          </p:nvPr>
        </p:nvSpPr>
        <p:spPr>
          <a:xfrm>
            <a:off x="2883750" y="551625"/>
            <a:ext cx="33765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Log-in</a:t>
            </a:r>
            <a:endParaRPr/>
          </a:p>
        </p:txBody>
      </p:sp>
      <p:pic>
        <p:nvPicPr>
          <p:cNvPr id="1128" name="Google Shape;11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3625"/>
            <a:ext cx="8839198" cy="2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2"/>
          <p:cNvSpPr txBox="1"/>
          <p:nvPr>
            <p:ph type="title"/>
          </p:nvPr>
        </p:nvSpPr>
        <p:spPr>
          <a:xfrm>
            <a:off x="2883750" y="551625"/>
            <a:ext cx="33765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Log-in</a:t>
            </a:r>
            <a:endParaRPr/>
          </a:p>
        </p:txBody>
      </p:sp>
      <p:pic>
        <p:nvPicPr>
          <p:cNvPr id="1134" name="Google Shape;11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88" y="1221225"/>
            <a:ext cx="8293832" cy="361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3"/>
          <p:cNvSpPr txBox="1"/>
          <p:nvPr>
            <p:ph type="title"/>
          </p:nvPr>
        </p:nvSpPr>
        <p:spPr>
          <a:xfrm>
            <a:off x="2883750" y="551625"/>
            <a:ext cx="33765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Log-in</a:t>
            </a:r>
            <a:endParaRPr/>
          </a:p>
        </p:txBody>
      </p:sp>
      <p:pic>
        <p:nvPicPr>
          <p:cNvPr id="1140" name="Google Shape;11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50" y="1221225"/>
            <a:ext cx="8124353" cy="36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4"/>
          <p:cNvSpPr txBox="1"/>
          <p:nvPr>
            <p:ph type="title"/>
          </p:nvPr>
        </p:nvSpPr>
        <p:spPr>
          <a:xfrm>
            <a:off x="2883750" y="551625"/>
            <a:ext cx="33765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issues</a:t>
            </a:r>
            <a:endParaRPr/>
          </a:p>
        </p:txBody>
      </p:sp>
      <p:pic>
        <p:nvPicPr>
          <p:cNvPr id="1146" name="Google Shape;11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3625"/>
            <a:ext cx="8839202" cy="2351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/>
          <p:nvPr>
            <p:ph type="title"/>
          </p:nvPr>
        </p:nvSpPr>
        <p:spPr>
          <a:xfrm>
            <a:off x="2442976" y="161320"/>
            <a:ext cx="5484900" cy="14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Csapattagok</a:t>
            </a:r>
            <a:endParaRPr/>
          </a:p>
        </p:txBody>
      </p:sp>
      <p:sp>
        <p:nvSpPr>
          <p:cNvPr id="727" name="Google Shape;727;p38"/>
          <p:cNvSpPr txBox="1"/>
          <p:nvPr>
            <p:ph idx="1" type="subTitle"/>
          </p:nvPr>
        </p:nvSpPr>
        <p:spPr>
          <a:xfrm>
            <a:off x="2381235" y="4285675"/>
            <a:ext cx="9594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/>
              <a:t>Bogi</a:t>
            </a:r>
            <a:endParaRPr/>
          </a:p>
        </p:txBody>
      </p:sp>
      <p:sp>
        <p:nvSpPr>
          <p:cNvPr id="728" name="Google Shape;728;p38"/>
          <p:cNvSpPr/>
          <p:nvPr/>
        </p:nvSpPr>
        <p:spPr>
          <a:xfrm>
            <a:off x="534026" y="1704126"/>
            <a:ext cx="2989391" cy="2229115"/>
          </a:xfrm>
          <a:custGeom>
            <a:rect b="b" l="l" r="r" t="t"/>
            <a:pathLst>
              <a:path extrusionOk="0" h="72996" w="97137">
                <a:moveTo>
                  <a:pt x="82721" y="1"/>
                </a:moveTo>
                <a:cubicBezTo>
                  <a:pt x="81670" y="1"/>
                  <a:pt x="80616" y="74"/>
                  <a:pt x="79624" y="414"/>
                </a:cubicBezTo>
                <a:cubicBezTo>
                  <a:pt x="77122" y="1214"/>
                  <a:pt x="75354" y="3549"/>
                  <a:pt x="74520" y="6051"/>
                </a:cubicBezTo>
                <a:cubicBezTo>
                  <a:pt x="73720" y="8586"/>
                  <a:pt x="73686" y="11255"/>
                  <a:pt x="73686" y="13890"/>
                </a:cubicBezTo>
                <a:cubicBezTo>
                  <a:pt x="73686" y="18493"/>
                  <a:pt x="73686" y="23097"/>
                  <a:pt x="73653" y="27700"/>
                </a:cubicBezTo>
                <a:cubicBezTo>
                  <a:pt x="73653" y="29401"/>
                  <a:pt x="73620" y="31169"/>
                  <a:pt x="72686" y="32570"/>
                </a:cubicBezTo>
                <a:cubicBezTo>
                  <a:pt x="72419" y="33004"/>
                  <a:pt x="72085" y="33371"/>
                  <a:pt x="71618" y="33571"/>
                </a:cubicBezTo>
                <a:cubicBezTo>
                  <a:pt x="71218" y="33771"/>
                  <a:pt x="70784" y="33804"/>
                  <a:pt x="70351" y="33838"/>
                </a:cubicBezTo>
                <a:cubicBezTo>
                  <a:pt x="70279" y="33840"/>
                  <a:pt x="70208" y="33840"/>
                  <a:pt x="70137" y="33840"/>
                </a:cubicBezTo>
                <a:cubicBezTo>
                  <a:pt x="67680" y="33840"/>
                  <a:pt x="65350" y="32737"/>
                  <a:pt x="63145" y="31603"/>
                </a:cubicBezTo>
                <a:cubicBezTo>
                  <a:pt x="59976" y="29968"/>
                  <a:pt x="56841" y="28200"/>
                  <a:pt x="53772" y="26299"/>
                </a:cubicBezTo>
                <a:cubicBezTo>
                  <a:pt x="53060" y="25850"/>
                  <a:pt x="52270" y="25692"/>
                  <a:pt x="51439" y="25692"/>
                </a:cubicBezTo>
                <a:cubicBezTo>
                  <a:pt x="49738" y="25692"/>
                  <a:pt x="47870" y="26353"/>
                  <a:pt x="46167" y="26532"/>
                </a:cubicBezTo>
                <a:cubicBezTo>
                  <a:pt x="42264" y="26933"/>
                  <a:pt x="38228" y="27967"/>
                  <a:pt x="35392" y="30669"/>
                </a:cubicBezTo>
                <a:cubicBezTo>
                  <a:pt x="33458" y="32503"/>
                  <a:pt x="32257" y="34972"/>
                  <a:pt x="31389" y="37474"/>
                </a:cubicBezTo>
                <a:cubicBezTo>
                  <a:pt x="30555" y="40009"/>
                  <a:pt x="30022" y="42644"/>
                  <a:pt x="29288" y="45179"/>
                </a:cubicBezTo>
                <a:cubicBezTo>
                  <a:pt x="27920" y="49682"/>
                  <a:pt x="25819" y="53919"/>
                  <a:pt x="23350" y="57922"/>
                </a:cubicBezTo>
                <a:cubicBezTo>
                  <a:pt x="22817" y="58789"/>
                  <a:pt x="22583" y="59656"/>
                  <a:pt x="22016" y="60490"/>
                </a:cubicBezTo>
                <a:cubicBezTo>
                  <a:pt x="20281" y="63092"/>
                  <a:pt x="17780" y="65027"/>
                  <a:pt x="15144" y="66728"/>
                </a:cubicBezTo>
                <a:cubicBezTo>
                  <a:pt x="14577" y="67128"/>
                  <a:pt x="13944" y="67495"/>
                  <a:pt x="13310" y="67795"/>
                </a:cubicBezTo>
                <a:cubicBezTo>
                  <a:pt x="12342" y="68296"/>
                  <a:pt x="11308" y="68629"/>
                  <a:pt x="10241" y="68829"/>
                </a:cubicBezTo>
                <a:cubicBezTo>
                  <a:pt x="6972" y="69363"/>
                  <a:pt x="3303" y="68663"/>
                  <a:pt x="167" y="69697"/>
                </a:cubicBezTo>
                <a:cubicBezTo>
                  <a:pt x="0" y="70697"/>
                  <a:pt x="1201" y="71331"/>
                  <a:pt x="2169" y="71598"/>
                </a:cubicBezTo>
                <a:cubicBezTo>
                  <a:pt x="5753" y="72528"/>
                  <a:pt x="9449" y="72995"/>
                  <a:pt x="13143" y="72995"/>
                </a:cubicBezTo>
                <a:cubicBezTo>
                  <a:pt x="16737" y="72995"/>
                  <a:pt x="20330" y="72553"/>
                  <a:pt x="23817" y="71665"/>
                </a:cubicBezTo>
                <a:cubicBezTo>
                  <a:pt x="26252" y="71064"/>
                  <a:pt x="28687" y="70197"/>
                  <a:pt x="30589" y="68529"/>
                </a:cubicBezTo>
                <a:cubicBezTo>
                  <a:pt x="31389" y="67829"/>
                  <a:pt x="32090" y="66995"/>
                  <a:pt x="32957" y="66361"/>
                </a:cubicBezTo>
                <a:cubicBezTo>
                  <a:pt x="33691" y="65861"/>
                  <a:pt x="34492" y="65527"/>
                  <a:pt x="35359" y="65360"/>
                </a:cubicBezTo>
                <a:lnTo>
                  <a:pt x="35359" y="70564"/>
                </a:lnTo>
                <a:cubicBezTo>
                  <a:pt x="35359" y="70931"/>
                  <a:pt x="35359" y="71265"/>
                  <a:pt x="35459" y="71565"/>
                </a:cubicBezTo>
                <a:cubicBezTo>
                  <a:pt x="35729" y="72375"/>
                  <a:pt x="36621" y="72781"/>
                  <a:pt x="37453" y="72781"/>
                </a:cubicBezTo>
                <a:cubicBezTo>
                  <a:pt x="37545" y="72781"/>
                  <a:pt x="37637" y="72776"/>
                  <a:pt x="37727" y="72766"/>
                </a:cubicBezTo>
                <a:cubicBezTo>
                  <a:pt x="38661" y="72699"/>
                  <a:pt x="39495" y="72265"/>
                  <a:pt x="40362" y="71932"/>
                </a:cubicBezTo>
                <a:cubicBezTo>
                  <a:pt x="41588" y="71469"/>
                  <a:pt x="42925" y="71228"/>
                  <a:pt x="44247" y="71228"/>
                </a:cubicBezTo>
                <a:cubicBezTo>
                  <a:pt x="44543" y="71228"/>
                  <a:pt x="44839" y="71240"/>
                  <a:pt x="45133" y="71265"/>
                </a:cubicBezTo>
                <a:cubicBezTo>
                  <a:pt x="45453" y="71301"/>
                  <a:pt x="45796" y="71338"/>
                  <a:pt x="46130" y="71338"/>
                </a:cubicBezTo>
                <a:cubicBezTo>
                  <a:pt x="46700" y="71338"/>
                  <a:pt x="47243" y="71231"/>
                  <a:pt x="47601" y="70831"/>
                </a:cubicBezTo>
                <a:cubicBezTo>
                  <a:pt x="48135" y="70230"/>
                  <a:pt x="47968" y="69296"/>
                  <a:pt x="48001" y="68463"/>
                </a:cubicBezTo>
                <a:cubicBezTo>
                  <a:pt x="48101" y="67228"/>
                  <a:pt x="48935" y="66061"/>
                  <a:pt x="50069" y="65527"/>
                </a:cubicBezTo>
                <a:cubicBezTo>
                  <a:pt x="51785" y="65846"/>
                  <a:pt x="53528" y="65975"/>
                  <a:pt x="55279" y="65975"/>
                </a:cubicBezTo>
                <a:cubicBezTo>
                  <a:pt x="58295" y="65975"/>
                  <a:pt x="61337" y="65591"/>
                  <a:pt x="64313" y="65127"/>
                </a:cubicBezTo>
                <a:cubicBezTo>
                  <a:pt x="64396" y="65113"/>
                  <a:pt x="64479" y="65105"/>
                  <a:pt x="64559" y="65105"/>
                </a:cubicBezTo>
                <a:cubicBezTo>
                  <a:pt x="64673" y="65105"/>
                  <a:pt x="64782" y="65121"/>
                  <a:pt x="64880" y="65160"/>
                </a:cubicBezTo>
                <a:cubicBezTo>
                  <a:pt x="65080" y="65227"/>
                  <a:pt x="65214" y="65394"/>
                  <a:pt x="65347" y="65560"/>
                </a:cubicBezTo>
                <a:cubicBezTo>
                  <a:pt x="66081" y="66661"/>
                  <a:pt x="66548" y="67895"/>
                  <a:pt x="67215" y="68996"/>
                </a:cubicBezTo>
                <a:cubicBezTo>
                  <a:pt x="67882" y="70130"/>
                  <a:pt x="68783" y="71198"/>
                  <a:pt x="70050" y="71565"/>
                </a:cubicBezTo>
                <a:cubicBezTo>
                  <a:pt x="70456" y="71688"/>
                  <a:pt x="70871" y="71728"/>
                  <a:pt x="71290" y="71728"/>
                </a:cubicBezTo>
                <a:cubicBezTo>
                  <a:pt x="71664" y="71728"/>
                  <a:pt x="72041" y="71696"/>
                  <a:pt x="72419" y="71665"/>
                </a:cubicBezTo>
                <a:cubicBezTo>
                  <a:pt x="73086" y="71598"/>
                  <a:pt x="73786" y="71498"/>
                  <a:pt x="74387" y="71231"/>
                </a:cubicBezTo>
                <a:cubicBezTo>
                  <a:pt x="75021" y="70931"/>
                  <a:pt x="75554" y="70431"/>
                  <a:pt x="75721" y="69797"/>
                </a:cubicBezTo>
                <a:cubicBezTo>
                  <a:pt x="75821" y="69530"/>
                  <a:pt x="75821" y="69230"/>
                  <a:pt x="76021" y="69030"/>
                </a:cubicBezTo>
                <a:cubicBezTo>
                  <a:pt x="76155" y="68930"/>
                  <a:pt x="76355" y="68863"/>
                  <a:pt x="76522" y="68829"/>
                </a:cubicBezTo>
                <a:cubicBezTo>
                  <a:pt x="77189" y="68663"/>
                  <a:pt x="77889" y="68463"/>
                  <a:pt x="78590" y="68296"/>
                </a:cubicBezTo>
                <a:cubicBezTo>
                  <a:pt x="78590" y="67729"/>
                  <a:pt x="78256" y="67228"/>
                  <a:pt x="77989" y="66728"/>
                </a:cubicBezTo>
                <a:cubicBezTo>
                  <a:pt x="76755" y="64526"/>
                  <a:pt x="76355" y="61858"/>
                  <a:pt x="76855" y="59356"/>
                </a:cubicBezTo>
                <a:cubicBezTo>
                  <a:pt x="77823" y="58756"/>
                  <a:pt x="78656" y="58255"/>
                  <a:pt x="79657" y="57655"/>
                </a:cubicBezTo>
                <a:cubicBezTo>
                  <a:pt x="80158" y="57321"/>
                  <a:pt x="80658" y="57021"/>
                  <a:pt x="81058" y="56587"/>
                </a:cubicBezTo>
                <a:cubicBezTo>
                  <a:pt x="81425" y="56187"/>
                  <a:pt x="81725" y="55720"/>
                  <a:pt x="81992" y="55220"/>
                </a:cubicBezTo>
                <a:cubicBezTo>
                  <a:pt x="83693" y="52251"/>
                  <a:pt x="85428" y="49215"/>
                  <a:pt x="86229" y="45880"/>
                </a:cubicBezTo>
                <a:cubicBezTo>
                  <a:pt x="86762" y="43711"/>
                  <a:pt x="86896" y="41443"/>
                  <a:pt x="86862" y="39175"/>
                </a:cubicBezTo>
                <a:cubicBezTo>
                  <a:pt x="86862" y="38207"/>
                  <a:pt x="86829" y="37240"/>
                  <a:pt x="86562" y="36306"/>
                </a:cubicBezTo>
                <a:cubicBezTo>
                  <a:pt x="86162" y="35039"/>
                  <a:pt x="85395" y="33938"/>
                  <a:pt x="84861" y="32737"/>
                </a:cubicBezTo>
                <a:cubicBezTo>
                  <a:pt x="84394" y="31669"/>
                  <a:pt x="84127" y="30502"/>
                  <a:pt x="83894" y="29368"/>
                </a:cubicBezTo>
                <a:cubicBezTo>
                  <a:pt x="83460" y="27366"/>
                  <a:pt x="83026" y="25365"/>
                  <a:pt x="82593" y="23364"/>
                </a:cubicBezTo>
                <a:cubicBezTo>
                  <a:pt x="81859" y="20028"/>
                  <a:pt x="82126" y="16525"/>
                  <a:pt x="81825" y="13089"/>
                </a:cubicBezTo>
                <a:cubicBezTo>
                  <a:pt x="81759" y="12356"/>
                  <a:pt x="81792" y="11422"/>
                  <a:pt x="82426" y="11055"/>
                </a:cubicBezTo>
                <a:cubicBezTo>
                  <a:pt x="82601" y="10961"/>
                  <a:pt x="82788" y="10921"/>
                  <a:pt x="82978" y="10921"/>
                </a:cubicBezTo>
                <a:cubicBezTo>
                  <a:pt x="83330" y="10921"/>
                  <a:pt x="83690" y="11060"/>
                  <a:pt x="83994" y="11255"/>
                </a:cubicBezTo>
                <a:cubicBezTo>
                  <a:pt x="84461" y="11555"/>
                  <a:pt x="84861" y="11989"/>
                  <a:pt x="85361" y="12256"/>
                </a:cubicBezTo>
                <a:cubicBezTo>
                  <a:pt x="86095" y="12656"/>
                  <a:pt x="86962" y="12656"/>
                  <a:pt x="87796" y="12656"/>
                </a:cubicBezTo>
                <a:cubicBezTo>
                  <a:pt x="89664" y="12656"/>
                  <a:pt x="91566" y="12689"/>
                  <a:pt x="93434" y="12689"/>
                </a:cubicBezTo>
                <a:cubicBezTo>
                  <a:pt x="93667" y="12689"/>
                  <a:pt x="93934" y="12689"/>
                  <a:pt x="94134" y="12556"/>
                </a:cubicBezTo>
                <a:cubicBezTo>
                  <a:pt x="94368" y="12456"/>
                  <a:pt x="94501" y="12222"/>
                  <a:pt x="94635" y="11989"/>
                </a:cubicBezTo>
                <a:cubicBezTo>
                  <a:pt x="95268" y="10955"/>
                  <a:pt x="95869" y="9887"/>
                  <a:pt x="96269" y="8753"/>
                </a:cubicBezTo>
                <a:cubicBezTo>
                  <a:pt x="96536" y="7919"/>
                  <a:pt x="96703" y="7052"/>
                  <a:pt x="96836" y="6185"/>
                </a:cubicBezTo>
                <a:cubicBezTo>
                  <a:pt x="97103" y="4483"/>
                  <a:pt x="97136" y="2382"/>
                  <a:pt x="95669" y="1448"/>
                </a:cubicBezTo>
                <a:cubicBezTo>
                  <a:pt x="95168" y="1148"/>
                  <a:pt x="94601" y="1048"/>
                  <a:pt x="94001" y="947"/>
                </a:cubicBezTo>
                <a:cubicBezTo>
                  <a:pt x="90565" y="414"/>
                  <a:pt x="87096" y="114"/>
                  <a:pt x="83593" y="13"/>
                </a:cubicBezTo>
                <a:cubicBezTo>
                  <a:pt x="83304" y="6"/>
                  <a:pt x="83012" y="1"/>
                  <a:pt x="82721" y="1"/>
                </a:cubicBezTo>
                <a:close/>
              </a:path>
            </a:pathLst>
          </a:custGeom>
          <a:solidFill>
            <a:srgbClr val="FEB9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38"/>
          <p:cNvGrpSpPr/>
          <p:nvPr/>
        </p:nvGrpSpPr>
        <p:grpSpPr>
          <a:xfrm>
            <a:off x="511724" y="1704136"/>
            <a:ext cx="3063232" cy="2377203"/>
            <a:chOff x="974691" y="1360405"/>
            <a:chExt cx="2306477" cy="1741413"/>
          </a:xfrm>
        </p:grpSpPr>
        <p:sp>
          <p:nvSpPr>
            <p:cNvPr id="730" name="Google Shape;730;p38"/>
            <p:cNvSpPr/>
            <p:nvPr/>
          </p:nvSpPr>
          <p:spPr>
            <a:xfrm>
              <a:off x="974691" y="1360405"/>
              <a:ext cx="2306477" cy="1741413"/>
            </a:xfrm>
            <a:custGeom>
              <a:rect b="b" l="l" r="r" t="t"/>
              <a:pathLst>
                <a:path extrusionOk="0" h="73734" w="97670">
                  <a:moveTo>
                    <a:pt x="83244" y="51527"/>
                  </a:moveTo>
                  <a:cubicBezTo>
                    <a:pt x="83500" y="51527"/>
                    <a:pt x="83784" y="51653"/>
                    <a:pt x="84127" y="51907"/>
                  </a:cubicBezTo>
                  <a:cubicBezTo>
                    <a:pt x="83993" y="52141"/>
                    <a:pt x="83893" y="52408"/>
                    <a:pt x="83760" y="52674"/>
                  </a:cubicBezTo>
                  <a:cubicBezTo>
                    <a:pt x="83059" y="53775"/>
                    <a:pt x="82459" y="54976"/>
                    <a:pt x="81492" y="55910"/>
                  </a:cubicBezTo>
                  <a:cubicBezTo>
                    <a:pt x="80791" y="56577"/>
                    <a:pt x="80157" y="57344"/>
                    <a:pt x="79390" y="57978"/>
                  </a:cubicBezTo>
                  <a:cubicBezTo>
                    <a:pt x="78022" y="59112"/>
                    <a:pt x="76555" y="60146"/>
                    <a:pt x="75087" y="61281"/>
                  </a:cubicBezTo>
                  <a:cubicBezTo>
                    <a:pt x="75187" y="60580"/>
                    <a:pt x="75220" y="59846"/>
                    <a:pt x="76021" y="59513"/>
                  </a:cubicBezTo>
                  <a:cubicBezTo>
                    <a:pt x="76054" y="59513"/>
                    <a:pt x="76054" y="59479"/>
                    <a:pt x="76088" y="59446"/>
                  </a:cubicBezTo>
                  <a:cubicBezTo>
                    <a:pt x="76955" y="58679"/>
                    <a:pt x="77822" y="57911"/>
                    <a:pt x="78656" y="57111"/>
                  </a:cubicBezTo>
                  <a:cubicBezTo>
                    <a:pt x="79890" y="55910"/>
                    <a:pt x="81091" y="54676"/>
                    <a:pt x="81792" y="53075"/>
                  </a:cubicBezTo>
                  <a:cubicBezTo>
                    <a:pt x="81925" y="52741"/>
                    <a:pt x="82159" y="52408"/>
                    <a:pt x="82359" y="52107"/>
                  </a:cubicBezTo>
                  <a:cubicBezTo>
                    <a:pt x="82654" y="51720"/>
                    <a:pt x="82928" y="51527"/>
                    <a:pt x="83244" y="51527"/>
                  </a:cubicBezTo>
                  <a:close/>
                  <a:moveTo>
                    <a:pt x="47067" y="62348"/>
                  </a:moveTo>
                  <a:cubicBezTo>
                    <a:pt x="47134" y="62348"/>
                    <a:pt x="47234" y="62381"/>
                    <a:pt x="47334" y="62415"/>
                  </a:cubicBezTo>
                  <a:cubicBezTo>
                    <a:pt x="47901" y="62581"/>
                    <a:pt x="48468" y="62815"/>
                    <a:pt x="49035" y="62915"/>
                  </a:cubicBezTo>
                  <a:cubicBezTo>
                    <a:pt x="49635" y="63048"/>
                    <a:pt x="50269" y="63048"/>
                    <a:pt x="50903" y="63048"/>
                  </a:cubicBezTo>
                  <a:cubicBezTo>
                    <a:pt x="51537" y="63082"/>
                    <a:pt x="52204" y="63115"/>
                    <a:pt x="52871" y="63149"/>
                  </a:cubicBezTo>
                  <a:cubicBezTo>
                    <a:pt x="54072" y="63182"/>
                    <a:pt x="55306" y="63249"/>
                    <a:pt x="56507" y="63315"/>
                  </a:cubicBezTo>
                  <a:cubicBezTo>
                    <a:pt x="57608" y="63349"/>
                    <a:pt x="58709" y="63349"/>
                    <a:pt x="59776" y="63382"/>
                  </a:cubicBezTo>
                  <a:cubicBezTo>
                    <a:pt x="59843" y="63382"/>
                    <a:pt x="59909" y="63415"/>
                    <a:pt x="59976" y="63415"/>
                  </a:cubicBezTo>
                  <a:lnTo>
                    <a:pt x="60810" y="63415"/>
                  </a:lnTo>
                  <a:cubicBezTo>
                    <a:pt x="61044" y="63415"/>
                    <a:pt x="61277" y="63382"/>
                    <a:pt x="61511" y="63382"/>
                  </a:cubicBezTo>
                  <a:cubicBezTo>
                    <a:pt x="61878" y="63349"/>
                    <a:pt x="62278" y="63349"/>
                    <a:pt x="62645" y="63282"/>
                  </a:cubicBezTo>
                  <a:cubicBezTo>
                    <a:pt x="63379" y="63182"/>
                    <a:pt x="64079" y="63048"/>
                    <a:pt x="64880" y="62882"/>
                  </a:cubicBezTo>
                  <a:cubicBezTo>
                    <a:pt x="65013" y="63816"/>
                    <a:pt x="65113" y="64650"/>
                    <a:pt x="65213" y="65517"/>
                  </a:cubicBezTo>
                  <a:cubicBezTo>
                    <a:pt x="65013" y="65584"/>
                    <a:pt x="64813" y="65684"/>
                    <a:pt x="64646" y="65717"/>
                  </a:cubicBezTo>
                  <a:cubicBezTo>
                    <a:pt x="63946" y="65884"/>
                    <a:pt x="63279" y="66051"/>
                    <a:pt x="62578" y="66184"/>
                  </a:cubicBezTo>
                  <a:cubicBezTo>
                    <a:pt x="62244" y="66251"/>
                    <a:pt x="61944" y="66317"/>
                    <a:pt x="61611" y="66317"/>
                  </a:cubicBezTo>
                  <a:cubicBezTo>
                    <a:pt x="59676" y="66418"/>
                    <a:pt x="57708" y="66518"/>
                    <a:pt x="55773" y="66518"/>
                  </a:cubicBezTo>
                  <a:cubicBezTo>
                    <a:pt x="54372" y="66518"/>
                    <a:pt x="52938" y="66484"/>
                    <a:pt x="51537" y="66351"/>
                  </a:cubicBezTo>
                  <a:cubicBezTo>
                    <a:pt x="49635" y="66184"/>
                    <a:pt x="47767" y="65850"/>
                    <a:pt x="45866" y="65584"/>
                  </a:cubicBezTo>
                  <a:cubicBezTo>
                    <a:pt x="45733" y="65584"/>
                    <a:pt x="45599" y="65484"/>
                    <a:pt x="45432" y="65450"/>
                  </a:cubicBezTo>
                  <a:cubicBezTo>
                    <a:pt x="46000" y="64383"/>
                    <a:pt x="46500" y="63382"/>
                    <a:pt x="47067" y="62348"/>
                  </a:cubicBezTo>
                  <a:close/>
                  <a:moveTo>
                    <a:pt x="76822" y="60947"/>
                  </a:moveTo>
                  <a:cubicBezTo>
                    <a:pt x="76588" y="62081"/>
                    <a:pt x="76388" y="63149"/>
                    <a:pt x="76555" y="64283"/>
                  </a:cubicBezTo>
                  <a:cubicBezTo>
                    <a:pt x="76254" y="64316"/>
                    <a:pt x="76021" y="64349"/>
                    <a:pt x="75787" y="64416"/>
                  </a:cubicBezTo>
                  <a:cubicBezTo>
                    <a:pt x="75787" y="64449"/>
                    <a:pt x="75787" y="64483"/>
                    <a:pt x="75787" y="64516"/>
                  </a:cubicBezTo>
                  <a:lnTo>
                    <a:pt x="76521" y="64516"/>
                  </a:lnTo>
                  <a:lnTo>
                    <a:pt x="76521" y="64983"/>
                  </a:lnTo>
                  <a:cubicBezTo>
                    <a:pt x="76188" y="64983"/>
                    <a:pt x="75854" y="65017"/>
                    <a:pt x="75521" y="65050"/>
                  </a:cubicBezTo>
                  <a:cubicBezTo>
                    <a:pt x="75620" y="65215"/>
                    <a:pt x="75729" y="65267"/>
                    <a:pt x="75842" y="65267"/>
                  </a:cubicBezTo>
                  <a:cubicBezTo>
                    <a:pt x="76040" y="65267"/>
                    <a:pt x="76245" y="65104"/>
                    <a:pt x="76413" y="65104"/>
                  </a:cubicBezTo>
                  <a:cubicBezTo>
                    <a:pt x="76439" y="65104"/>
                    <a:pt x="76464" y="65108"/>
                    <a:pt x="76488" y="65117"/>
                  </a:cubicBezTo>
                  <a:cubicBezTo>
                    <a:pt x="76755" y="65884"/>
                    <a:pt x="76988" y="66584"/>
                    <a:pt x="77188" y="67185"/>
                  </a:cubicBezTo>
                  <a:cubicBezTo>
                    <a:pt x="76888" y="67518"/>
                    <a:pt x="76655" y="67785"/>
                    <a:pt x="76455" y="68052"/>
                  </a:cubicBezTo>
                  <a:cubicBezTo>
                    <a:pt x="76088" y="67852"/>
                    <a:pt x="75754" y="67685"/>
                    <a:pt x="75387" y="67485"/>
                  </a:cubicBezTo>
                  <a:cubicBezTo>
                    <a:pt x="74987" y="66217"/>
                    <a:pt x="74720" y="64883"/>
                    <a:pt x="74853" y="63515"/>
                  </a:cubicBezTo>
                  <a:cubicBezTo>
                    <a:pt x="75354" y="63449"/>
                    <a:pt x="75921" y="63616"/>
                    <a:pt x="76388" y="63149"/>
                  </a:cubicBezTo>
                  <a:lnTo>
                    <a:pt x="76388" y="63149"/>
                  </a:lnTo>
                  <a:cubicBezTo>
                    <a:pt x="75821" y="63215"/>
                    <a:pt x="75354" y="63249"/>
                    <a:pt x="74787" y="63282"/>
                  </a:cubicBezTo>
                  <a:cubicBezTo>
                    <a:pt x="74853" y="62815"/>
                    <a:pt x="74887" y="62348"/>
                    <a:pt x="74954" y="61881"/>
                  </a:cubicBezTo>
                  <a:cubicBezTo>
                    <a:pt x="75554" y="61581"/>
                    <a:pt x="76121" y="61281"/>
                    <a:pt x="76822" y="60947"/>
                  </a:cubicBezTo>
                  <a:close/>
                  <a:moveTo>
                    <a:pt x="75821" y="68219"/>
                  </a:moveTo>
                  <a:lnTo>
                    <a:pt x="75821" y="68219"/>
                  </a:lnTo>
                  <a:cubicBezTo>
                    <a:pt x="76555" y="68853"/>
                    <a:pt x="76555" y="68853"/>
                    <a:pt x="76321" y="69220"/>
                  </a:cubicBezTo>
                  <a:cubicBezTo>
                    <a:pt x="76054" y="68886"/>
                    <a:pt x="75854" y="68619"/>
                    <a:pt x="75821" y="68219"/>
                  </a:cubicBezTo>
                  <a:close/>
                  <a:moveTo>
                    <a:pt x="77088" y="67852"/>
                  </a:moveTo>
                  <a:lnTo>
                    <a:pt x="77088" y="67852"/>
                  </a:lnTo>
                  <a:cubicBezTo>
                    <a:pt x="77188" y="67885"/>
                    <a:pt x="77255" y="67919"/>
                    <a:pt x="77289" y="67919"/>
                  </a:cubicBezTo>
                  <a:cubicBezTo>
                    <a:pt x="77589" y="68052"/>
                    <a:pt x="77789" y="68252"/>
                    <a:pt x="77822" y="68552"/>
                  </a:cubicBezTo>
                  <a:cubicBezTo>
                    <a:pt x="77856" y="68919"/>
                    <a:pt x="77489" y="68953"/>
                    <a:pt x="77289" y="69086"/>
                  </a:cubicBezTo>
                  <a:cubicBezTo>
                    <a:pt x="77222" y="69153"/>
                    <a:pt x="77088" y="69153"/>
                    <a:pt x="76855" y="69220"/>
                  </a:cubicBezTo>
                  <a:cubicBezTo>
                    <a:pt x="77155" y="68753"/>
                    <a:pt x="76521" y="68286"/>
                    <a:pt x="77088" y="67852"/>
                  </a:cubicBezTo>
                  <a:close/>
                  <a:moveTo>
                    <a:pt x="74553" y="69853"/>
                  </a:moveTo>
                  <a:cubicBezTo>
                    <a:pt x="75087" y="69887"/>
                    <a:pt x="75320" y="70254"/>
                    <a:pt x="75587" y="70554"/>
                  </a:cubicBezTo>
                  <a:cubicBezTo>
                    <a:pt x="75254" y="70887"/>
                    <a:pt x="74954" y="71154"/>
                    <a:pt x="74487" y="71154"/>
                  </a:cubicBezTo>
                  <a:cubicBezTo>
                    <a:pt x="74453" y="70721"/>
                    <a:pt x="74386" y="70287"/>
                    <a:pt x="74553" y="69853"/>
                  </a:cubicBezTo>
                  <a:close/>
                  <a:moveTo>
                    <a:pt x="73152" y="70454"/>
                  </a:moveTo>
                  <a:cubicBezTo>
                    <a:pt x="73686" y="70521"/>
                    <a:pt x="73886" y="70887"/>
                    <a:pt x="74086" y="71388"/>
                  </a:cubicBezTo>
                  <a:cubicBezTo>
                    <a:pt x="73719" y="71488"/>
                    <a:pt x="73386" y="71621"/>
                    <a:pt x="73019" y="71721"/>
                  </a:cubicBezTo>
                  <a:cubicBezTo>
                    <a:pt x="72852" y="71288"/>
                    <a:pt x="72885" y="70954"/>
                    <a:pt x="73152" y="70454"/>
                  </a:cubicBezTo>
                  <a:close/>
                  <a:moveTo>
                    <a:pt x="46484" y="70539"/>
                  </a:moveTo>
                  <a:cubicBezTo>
                    <a:pt x="46684" y="70539"/>
                    <a:pt x="46899" y="70740"/>
                    <a:pt x="47167" y="71154"/>
                  </a:cubicBezTo>
                  <a:cubicBezTo>
                    <a:pt x="46833" y="71621"/>
                    <a:pt x="46767" y="71655"/>
                    <a:pt x="46233" y="71821"/>
                  </a:cubicBezTo>
                  <a:cubicBezTo>
                    <a:pt x="45833" y="71321"/>
                    <a:pt x="45833" y="70921"/>
                    <a:pt x="46266" y="70621"/>
                  </a:cubicBezTo>
                  <a:cubicBezTo>
                    <a:pt x="46338" y="70567"/>
                    <a:pt x="46410" y="70539"/>
                    <a:pt x="46484" y="70539"/>
                  </a:cubicBezTo>
                  <a:close/>
                  <a:moveTo>
                    <a:pt x="45099" y="65717"/>
                  </a:moveTo>
                  <a:cubicBezTo>
                    <a:pt x="46467" y="66151"/>
                    <a:pt x="47868" y="66184"/>
                    <a:pt x="49302" y="66651"/>
                  </a:cubicBezTo>
                  <a:cubicBezTo>
                    <a:pt x="48768" y="67185"/>
                    <a:pt x="48301" y="67618"/>
                    <a:pt x="47934" y="68152"/>
                  </a:cubicBezTo>
                  <a:cubicBezTo>
                    <a:pt x="47707" y="68470"/>
                    <a:pt x="47449" y="68587"/>
                    <a:pt x="47149" y="68587"/>
                  </a:cubicBezTo>
                  <a:cubicBezTo>
                    <a:pt x="47009" y="68587"/>
                    <a:pt x="46860" y="68562"/>
                    <a:pt x="46700" y="68519"/>
                  </a:cubicBezTo>
                  <a:cubicBezTo>
                    <a:pt x="46366" y="68452"/>
                    <a:pt x="46066" y="68352"/>
                    <a:pt x="45733" y="68252"/>
                  </a:cubicBezTo>
                  <a:cubicBezTo>
                    <a:pt x="45633" y="68219"/>
                    <a:pt x="45499" y="68219"/>
                    <a:pt x="45266" y="68185"/>
                  </a:cubicBezTo>
                  <a:lnTo>
                    <a:pt x="45266" y="68185"/>
                  </a:lnTo>
                  <a:cubicBezTo>
                    <a:pt x="45833" y="68886"/>
                    <a:pt x="46700" y="68552"/>
                    <a:pt x="47334" y="69086"/>
                  </a:cubicBezTo>
                  <a:cubicBezTo>
                    <a:pt x="46433" y="69453"/>
                    <a:pt x="45566" y="69386"/>
                    <a:pt x="44765" y="69553"/>
                  </a:cubicBezTo>
                  <a:cubicBezTo>
                    <a:pt x="45097" y="69726"/>
                    <a:pt x="45434" y="69787"/>
                    <a:pt x="45778" y="69787"/>
                  </a:cubicBezTo>
                  <a:cubicBezTo>
                    <a:pt x="46230" y="69787"/>
                    <a:pt x="46693" y="69681"/>
                    <a:pt x="47167" y="69586"/>
                  </a:cubicBezTo>
                  <a:cubicBezTo>
                    <a:pt x="47200" y="69820"/>
                    <a:pt x="47200" y="70053"/>
                    <a:pt x="47200" y="70354"/>
                  </a:cubicBezTo>
                  <a:cubicBezTo>
                    <a:pt x="47067" y="70287"/>
                    <a:pt x="47000" y="70254"/>
                    <a:pt x="46934" y="70220"/>
                  </a:cubicBezTo>
                  <a:cubicBezTo>
                    <a:pt x="46744" y="70133"/>
                    <a:pt x="46625" y="70084"/>
                    <a:pt x="46525" y="70084"/>
                  </a:cubicBezTo>
                  <a:cubicBezTo>
                    <a:pt x="46397" y="70084"/>
                    <a:pt x="46302" y="70166"/>
                    <a:pt x="46133" y="70354"/>
                  </a:cubicBezTo>
                  <a:cubicBezTo>
                    <a:pt x="45966" y="70521"/>
                    <a:pt x="45833" y="70721"/>
                    <a:pt x="45666" y="70921"/>
                  </a:cubicBezTo>
                  <a:cubicBezTo>
                    <a:pt x="45199" y="70621"/>
                    <a:pt x="44732" y="70454"/>
                    <a:pt x="44265" y="70420"/>
                  </a:cubicBezTo>
                  <a:cubicBezTo>
                    <a:pt x="43865" y="70420"/>
                    <a:pt x="43598" y="70587"/>
                    <a:pt x="43531" y="70988"/>
                  </a:cubicBezTo>
                  <a:cubicBezTo>
                    <a:pt x="43431" y="71354"/>
                    <a:pt x="43431" y="71721"/>
                    <a:pt x="43364" y="72122"/>
                  </a:cubicBezTo>
                  <a:cubicBezTo>
                    <a:pt x="43131" y="72055"/>
                    <a:pt x="42897" y="72022"/>
                    <a:pt x="42630" y="71988"/>
                  </a:cubicBezTo>
                  <a:cubicBezTo>
                    <a:pt x="42630" y="71421"/>
                    <a:pt x="42630" y="70887"/>
                    <a:pt x="42664" y="70387"/>
                  </a:cubicBezTo>
                  <a:cubicBezTo>
                    <a:pt x="42697" y="69586"/>
                    <a:pt x="42397" y="68753"/>
                    <a:pt x="43064" y="68052"/>
                  </a:cubicBezTo>
                  <a:cubicBezTo>
                    <a:pt x="43164" y="67552"/>
                    <a:pt x="43531" y="67285"/>
                    <a:pt x="43898" y="66985"/>
                  </a:cubicBezTo>
                  <a:cubicBezTo>
                    <a:pt x="44198" y="66784"/>
                    <a:pt x="44465" y="66551"/>
                    <a:pt x="44699" y="66284"/>
                  </a:cubicBezTo>
                  <a:cubicBezTo>
                    <a:pt x="44832" y="66117"/>
                    <a:pt x="44965" y="65951"/>
                    <a:pt x="45099" y="65717"/>
                  </a:cubicBezTo>
                  <a:close/>
                  <a:moveTo>
                    <a:pt x="43931" y="70854"/>
                  </a:moveTo>
                  <a:cubicBezTo>
                    <a:pt x="44965" y="70921"/>
                    <a:pt x="45366" y="71188"/>
                    <a:pt x="45599" y="72022"/>
                  </a:cubicBezTo>
                  <a:cubicBezTo>
                    <a:pt x="45268" y="72161"/>
                    <a:pt x="44945" y="72209"/>
                    <a:pt x="44622" y="72209"/>
                  </a:cubicBezTo>
                  <a:cubicBezTo>
                    <a:pt x="44328" y="72209"/>
                    <a:pt x="44033" y="72169"/>
                    <a:pt x="43731" y="72122"/>
                  </a:cubicBezTo>
                  <a:cubicBezTo>
                    <a:pt x="43798" y="71688"/>
                    <a:pt x="43865" y="71288"/>
                    <a:pt x="43931" y="70854"/>
                  </a:cubicBezTo>
                  <a:close/>
                  <a:moveTo>
                    <a:pt x="40496" y="71088"/>
                  </a:moveTo>
                  <a:cubicBezTo>
                    <a:pt x="41029" y="71288"/>
                    <a:pt x="41029" y="71288"/>
                    <a:pt x="41363" y="71988"/>
                  </a:cubicBezTo>
                  <a:cubicBezTo>
                    <a:pt x="41563" y="72455"/>
                    <a:pt x="41496" y="72689"/>
                    <a:pt x="41029" y="72822"/>
                  </a:cubicBezTo>
                  <a:cubicBezTo>
                    <a:pt x="40696" y="72956"/>
                    <a:pt x="40329" y="72989"/>
                    <a:pt x="39995" y="73056"/>
                  </a:cubicBezTo>
                  <a:cubicBezTo>
                    <a:pt x="40062" y="72589"/>
                    <a:pt x="40129" y="72188"/>
                    <a:pt x="40162" y="71755"/>
                  </a:cubicBezTo>
                  <a:cubicBezTo>
                    <a:pt x="40162" y="71488"/>
                    <a:pt x="40195" y="71221"/>
                    <a:pt x="40496" y="71088"/>
                  </a:cubicBezTo>
                  <a:close/>
                  <a:moveTo>
                    <a:pt x="84888" y="566"/>
                  </a:moveTo>
                  <a:cubicBezTo>
                    <a:pt x="85696" y="566"/>
                    <a:pt x="86499" y="608"/>
                    <a:pt x="87296" y="704"/>
                  </a:cubicBezTo>
                  <a:cubicBezTo>
                    <a:pt x="88530" y="837"/>
                    <a:pt x="89797" y="1004"/>
                    <a:pt x="91032" y="1271"/>
                  </a:cubicBezTo>
                  <a:cubicBezTo>
                    <a:pt x="91799" y="1404"/>
                    <a:pt x="92599" y="1571"/>
                    <a:pt x="93267" y="1971"/>
                  </a:cubicBezTo>
                  <a:cubicBezTo>
                    <a:pt x="93267" y="2472"/>
                    <a:pt x="92766" y="2839"/>
                    <a:pt x="93066" y="3406"/>
                  </a:cubicBezTo>
                  <a:cubicBezTo>
                    <a:pt x="93200" y="3272"/>
                    <a:pt x="93300" y="3206"/>
                    <a:pt x="93367" y="3072"/>
                  </a:cubicBezTo>
                  <a:cubicBezTo>
                    <a:pt x="93533" y="2772"/>
                    <a:pt x="93700" y="2472"/>
                    <a:pt x="93867" y="2172"/>
                  </a:cubicBezTo>
                  <a:cubicBezTo>
                    <a:pt x="94019" y="1905"/>
                    <a:pt x="94236" y="1769"/>
                    <a:pt x="94469" y="1769"/>
                  </a:cubicBezTo>
                  <a:cubicBezTo>
                    <a:pt x="94644" y="1769"/>
                    <a:pt x="94829" y="1847"/>
                    <a:pt x="95001" y="2005"/>
                  </a:cubicBezTo>
                  <a:cubicBezTo>
                    <a:pt x="95268" y="2238"/>
                    <a:pt x="95468" y="2605"/>
                    <a:pt x="95768" y="2772"/>
                  </a:cubicBezTo>
                  <a:cubicBezTo>
                    <a:pt x="96202" y="3039"/>
                    <a:pt x="96335" y="3406"/>
                    <a:pt x="96402" y="3839"/>
                  </a:cubicBezTo>
                  <a:cubicBezTo>
                    <a:pt x="96536" y="4673"/>
                    <a:pt x="96702" y="5507"/>
                    <a:pt x="96802" y="6341"/>
                  </a:cubicBezTo>
                  <a:cubicBezTo>
                    <a:pt x="96869" y="6975"/>
                    <a:pt x="96969" y="7609"/>
                    <a:pt x="96903" y="8243"/>
                  </a:cubicBezTo>
                  <a:cubicBezTo>
                    <a:pt x="96836" y="8876"/>
                    <a:pt x="96802" y="9644"/>
                    <a:pt x="95969" y="9877"/>
                  </a:cubicBezTo>
                  <a:cubicBezTo>
                    <a:pt x="95635" y="9977"/>
                    <a:pt x="95268" y="10044"/>
                    <a:pt x="94934" y="10044"/>
                  </a:cubicBezTo>
                  <a:cubicBezTo>
                    <a:pt x="93800" y="10044"/>
                    <a:pt x="92733" y="9744"/>
                    <a:pt x="91632" y="9477"/>
                  </a:cubicBezTo>
                  <a:cubicBezTo>
                    <a:pt x="89898" y="9076"/>
                    <a:pt x="88163" y="8609"/>
                    <a:pt x="86395" y="8276"/>
                  </a:cubicBezTo>
                  <a:cubicBezTo>
                    <a:pt x="85394" y="8076"/>
                    <a:pt x="84594" y="7642"/>
                    <a:pt x="83860" y="6975"/>
                  </a:cubicBezTo>
                  <a:cubicBezTo>
                    <a:pt x="83760" y="6875"/>
                    <a:pt x="83626" y="6808"/>
                    <a:pt x="83526" y="6708"/>
                  </a:cubicBezTo>
                  <a:cubicBezTo>
                    <a:pt x="83493" y="6808"/>
                    <a:pt x="83460" y="6842"/>
                    <a:pt x="83460" y="6875"/>
                  </a:cubicBezTo>
                  <a:cubicBezTo>
                    <a:pt x="83460" y="6942"/>
                    <a:pt x="83493" y="7042"/>
                    <a:pt x="83526" y="7108"/>
                  </a:cubicBezTo>
                  <a:cubicBezTo>
                    <a:pt x="84027" y="7942"/>
                    <a:pt x="84761" y="8443"/>
                    <a:pt x="85695" y="8710"/>
                  </a:cubicBezTo>
                  <a:cubicBezTo>
                    <a:pt x="87229" y="9110"/>
                    <a:pt x="88730" y="9577"/>
                    <a:pt x="90264" y="9977"/>
                  </a:cubicBezTo>
                  <a:cubicBezTo>
                    <a:pt x="91198" y="10211"/>
                    <a:pt x="92132" y="10444"/>
                    <a:pt x="93033" y="10611"/>
                  </a:cubicBezTo>
                  <a:cubicBezTo>
                    <a:pt x="93700" y="10744"/>
                    <a:pt x="94334" y="10778"/>
                    <a:pt x="94968" y="10844"/>
                  </a:cubicBezTo>
                  <a:cubicBezTo>
                    <a:pt x="95101" y="11445"/>
                    <a:pt x="95101" y="11645"/>
                    <a:pt x="94768" y="11945"/>
                  </a:cubicBezTo>
                  <a:cubicBezTo>
                    <a:pt x="94267" y="12412"/>
                    <a:pt x="93734" y="12879"/>
                    <a:pt x="93033" y="12979"/>
                  </a:cubicBezTo>
                  <a:cubicBezTo>
                    <a:pt x="92522" y="13068"/>
                    <a:pt x="91995" y="13113"/>
                    <a:pt x="91474" y="13113"/>
                  </a:cubicBezTo>
                  <a:cubicBezTo>
                    <a:pt x="91213" y="13113"/>
                    <a:pt x="90954" y="13102"/>
                    <a:pt x="90698" y="13079"/>
                  </a:cubicBezTo>
                  <a:cubicBezTo>
                    <a:pt x="89864" y="13013"/>
                    <a:pt x="88997" y="12779"/>
                    <a:pt x="88163" y="12579"/>
                  </a:cubicBezTo>
                  <a:cubicBezTo>
                    <a:pt x="86795" y="12212"/>
                    <a:pt x="85461" y="11678"/>
                    <a:pt x="84027" y="11478"/>
                  </a:cubicBezTo>
                  <a:cubicBezTo>
                    <a:pt x="83560" y="11445"/>
                    <a:pt x="83093" y="11245"/>
                    <a:pt x="82592" y="11211"/>
                  </a:cubicBezTo>
                  <a:cubicBezTo>
                    <a:pt x="82192" y="11211"/>
                    <a:pt x="81758" y="11311"/>
                    <a:pt x="81325" y="11378"/>
                  </a:cubicBezTo>
                  <a:cubicBezTo>
                    <a:pt x="81135" y="11421"/>
                    <a:pt x="80967" y="11444"/>
                    <a:pt x="80816" y="11444"/>
                  </a:cubicBezTo>
                  <a:cubicBezTo>
                    <a:pt x="80383" y="11444"/>
                    <a:pt x="80087" y="11256"/>
                    <a:pt x="79790" y="10811"/>
                  </a:cubicBezTo>
                  <a:cubicBezTo>
                    <a:pt x="79490" y="10411"/>
                    <a:pt x="79223" y="9977"/>
                    <a:pt x="79157" y="9477"/>
                  </a:cubicBezTo>
                  <a:cubicBezTo>
                    <a:pt x="79123" y="9310"/>
                    <a:pt x="79023" y="9110"/>
                    <a:pt x="78923" y="8876"/>
                  </a:cubicBezTo>
                  <a:cubicBezTo>
                    <a:pt x="78656" y="9343"/>
                    <a:pt x="78656" y="9744"/>
                    <a:pt x="78823" y="10144"/>
                  </a:cubicBezTo>
                  <a:cubicBezTo>
                    <a:pt x="79123" y="10878"/>
                    <a:pt x="79490" y="11545"/>
                    <a:pt x="80357" y="11812"/>
                  </a:cubicBezTo>
                  <a:cubicBezTo>
                    <a:pt x="80152" y="12063"/>
                    <a:pt x="79946" y="12205"/>
                    <a:pt x="79708" y="12205"/>
                  </a:cubicBezTo>
                  <a:cubicBezTo>
                    <a:pt x="79599" y="12205"/>
                    <a:pt x="79483" y="12175"/>
                    <a:pt x="79357" y="12112"/>
                  </a:cubicBezTo>
                  <a:cubicBezTo>
                    <a:pt x="79056" y="11979"/>
                    <a:pt x="78790" y="11878"/>
                    <a:pt x="78489" y="11778"/>
                  </a:cubicBezTo>
                  <a:cubicBezTo>
                    <a:pt x="78489" y="11812"/>
                    <a:pt x="78456" y="11845"/>
                    <a:pt x="78456" y="11912"/>
                  </a:cubicBezTo>
                  <a:cubicBezTo>
                    <a:pt x="78790" y="12079"/>
                    <a:pt x="79123" y="12279"/>
                    <a:pt x="79457" y="12479"/>
                  </a:cubicBezTo>
                  <a:cubicBezTo>
                    <a:pt x="79390" y="12612"/>
                    <a:pt x="79323" y="12779"/>
                    <a:pt x="79223" y="12913"/>
                  </a:cubicBezTo>
                  <a:cubicBezTo>
                    <a:pt x="79407" y="12700"/>
                    <a:pt x="79628" y="12650"/>
                    <a:pt x="79859" y="12650"/>
                  </a:cubicBezTo>
                  <a:cubicBezTo>
                    <a:pt x="80064" y="12650"/>
                    <a:pt x="80278" y="12689"/>
                    <a:pt x="80481" y="12689"/>
                  </a:cubicBezTo>
                  <a:cubicBezTo>
                    <a:pt x="80588" y="12689"/>
                    <a:pt x="80692" y="12679"/>
                    <a:pt x="80791" y="12646"/>
                  </a:cubicBezTo>
                  <a:cubicBezTo>
                    <a:pt x="80658" y="12512"/>
                    <a:pt x="80558" y="12412"/>
                    <a:pt x="80391" y="12312"/>
                  </a:cubicBezTo>
                  <a:cubicBezTo>
                    <a:pt x="80799" y="12230"/>
                    <a:pt x="81097" y="11926"/>
                    <a:pt x="81482" y="11926"/>
                  </a:cubicBezTo>
                  <a:cubicBezTo>
                    <a:pt x="81569" y="11926"/>
                    <a:pt x="81660" y="11942"/>
                    <a:pt x="81758" y="11979"/>
                  </a:cubicBezTo>
                  <a:cubicBezTo>
                    <a:pt x="81391" y="12779"/>
                    <a:pt x="81158" y="13580"/>
                    <a:pt x="81091" y="14447"/>
                  </a:cubicBezTo>
                  <a:cubicBezTo>
                    <a:pt x="80958" y="15648"/>
                    <a:pt x="81058" y="16849"/>
                    <a:pt x="81158" y="18050"/>
                  </a:cubicBezTo>
                  <a:cubicBezTo>
                    <a:pt x="81191" y="18483"/>
                    <a:pt x="81191" y="18950"/>
                    <a:pt x="81325" y="19384"/>
                  </a:cubicBezTo>
                  <a:cubicBezTo>
                    <a:pt x="81558" y="20218"/>
                    <a:pt x="81792" y="21052"/>
                    <a:pt x="81992" y="21919"/>
                  </a:cubicBezTo>
                  <a:cubicBezTo>
                    <a:pt x="82492" y="23954"/>
                    <a:pt x="83026" y="25989"/>
                    <a:pt x="83526" y="28023"/>
                  </a:cubicBezTo>
                  <a:cubicBezTo>
                    <a:pt x="83793" y="29057"/>
                    <a:pt x="84093" y="30125"/>
                    <a:pt x="84360" y="31192"/>
                  </a:cubicBezTo>
                  <a:cubicBezTo>
                    <a:pt x="84527" y="31759"/>
                    <a:pt x="84660" y="32326"/>
                    <a:pt x="84794" y="32927"/>
                  </a:cubicBezTo>
                  <a:cubicBezTo>
                    <a:pt x="85161" y="34194"/>
                    <a:pt x="85528" y="35429"/>
                    <a:pt x="85861" y="36730"/>
                  </a:cubicBezTo>
                  <a:cubicBezTo>
                    <a:pt x="86028" y="37330"/>
                    <a:pt x="86095" y="37930"/>
                    <a:pt x="86162" y="38564"/>
                  </a:cubicBezTo>
                  <a:cubicBezTo>
                    <a:pt x="86295" y="39331"/>
                    <a:pt x="86462" y="40099"/>
                    <a:pt x="86495" y="40866"/>
                  </a:cubicBezTo>
                  <a:cubicBezTo>
                    <a:pt x="86562" y="42400"/>
                    <a:pt x="86528" y="43935"/>
                    <a:pt x="86228" y="45436"/>
                  </a:cubicBezTo>
                  <a:cubicBezTo>
                    <a:pt x="85861" y="47404"/>
                    <a:pt x="85328" y="49339"/>
                    <a:pt x="84460" y="51140"/>
                  </a:cubicBezTo>
                  <a:cubicBezTo>
                    <a:pt x="84394" y="51240"/>
                    <a:pt x="84327" y="51340"/>
                    <a:pt x="84260" y="51440"/>
                  </a:cubicBezTo>
                  <a:cubicBezTo>
                    <a:pt x="83993" y="51340"/>
                    <a:pt x="83760" y="51240"/>
                    <a:pt x="83560" y="51140"/>
                  </a:cubicBezTo>
                  <a:cubicBezTo>
                    <a:pt x="83328" y="51047"/>
                    <a:pt x="83133" y="50999"/>
                    <a:pt x="82959" y="50999"/>
                  </a:cubicBezTo>
                  <a:cubicBezTo>
                    <a:pt x="82634" y="50999"/>
                    <a:pt x="82387" y="51170"/>
                    <a:pt x="82125" y="51540"/>
                  </a:cubicBezTo>
                  <a:cubicBezTo>
                    <a:pt x="81792" y="52007"/>
                    <a:pt x="81525" y="52541"/>
                    <a:pt x="81225" y="53008"/>
                  </a:cubicBezTo>
                  <a:cubicBezTo>
                    <a:pt x="80791" y="53675"/>
                    <a:pt x="80357" y="54376"/>
                    <a:pt x="79857" y="54976"/>
                  </a:cubicBezTo>
                  <a:cubicBezTo>
                    <a:pt x="78923" y="56010"/>
                    <a:pt x="77922" y="57011"/>
                    <a:pt x="76922" y="57978"/>
                  </a:cubicBezTo>
                  <a:cubicBezTo>
                    <a:pt x="76521" y="58378"/>
                    <a:pt x="76054" y="58712"/>
                    <a:pt x="75554" y="59112"/>
                  </a:cubicBezTo>
                  <a:cubicBezTo>
                    <a:pt x="75721" y="58345"/>
                    <a:pt x="75854" y="57711"/>
                    <a:pt x="75988" y="56977"/>
                  </a:cubicBezTo>
                  <a:lnTo>
                    <a:pt x="75988" y="56977"/>
                  </a:lnTo>
                  <a:cubicBezTo>
                    <a:pt x="75421" y="57411"/>
                    <a:pt x="75421" y="57411"/>
                    <a:pt x="75287" y="57778"/>
                  </a:cubicBezTo>
                  <a:cubicBezTo>
                    <a:pt x="75154" y="58378"/>
                    <a:pt x="75087" y="58979"/>
                    <a:pt x="74853" y="59513"/>
                  </a:cubicBezTo>
                  <a:cubicBezTo>
                    <a:pt x="74453" y="60347"/>
                    <a:pt x="74487" y="61247"/>
                    <a:pt x="74120" y="62081"/>
                  </a:cubicBezTo>
                  <a:cubicBezTo>
                    <a:pt x="74086" y="62148"/>
                    <a:pt x="74086" y="62215"/>
                    <a:pt x="74053" y="62315"/>
                  </a:cubicBezTo>
                  <a:cubicBezTo>
                    <a:pt x="73986" y="63449"/>
                    <a:pt x="73786" y="64550"/>
                    <a:pt x="73953" y="65684"/>
                  </a:cubicBezTo>
                  <a:cubicBezTo>
                    <a:pt x="74186" y="67085"/>
                    <a:pt x="74587" y="68419"/>
                    <a:pt x="75454" y="69620"/>
                  </a:cubicBezTo>
                  <a:cubicBezTo>
                    <a:pt x="75487" y="69687"/>
                    <a:pt x="75521" y="69787"/>
                    <a:pt x="75621" y="70020"/>
                  </a:cubicBezTo>
                  <a:cubicBezTo>
                    <a:pt x="75299" y="69752"/>
                    <a:pt x="75063" y="69548"/>
                    <a:pt x="74775" y="69548"/>
                  </a:cubicBezTo>
                  <a:cubicBezTo>
                    <a:pt x="74705" y="69548"/>
                    <a:pt x="74632" y="69560"/>
                    <a:pt x="74553" y="69586"/>
                  </a:cubicBezTo>
                  <a:cubicBezTo>
                    <a:pt x="74186" y="69720"/>
                    <a:pt x="74153" y="70087"/>
                    <a:pt x="74020" y="70454"/>
                  </a:cubicBezTo>
                  <a:cubicBezTo>
                    <a:pt x="73886" y="70354"/>
                    <a:pt x="73786" y="70254"/>
                    <a:pt x="73686" y="70220"/>
                  </a:cubicBezTo>
                  <a:cubicBezTo>
                    <a:pt x="73536" y="70136"/>
                    <a:pt x="73389" y="70096"/>
                    <a:pt x="73253" y="70096"/>
                  </a:cubicBezTo>
                  <a:cubicBezTo>
                    <a:pt x="72905" y="70096"/>
                    <a:pt x="72633" y="70356"/>
                    <a:pt x="72585" y="70787"/>
                  </a:cubicBezTo>
                  <a:cubicBezTo>
                    <a:pt x="72585" y="71121"/>
                    <a:pt x="72552" y="71455"/>
                    <a:pt x="72552" y="71788"/>
                  </a:cubicBezTo>
                  <a:cubicBezTo>
                    <a:pt x="72418" y="71821"/>
                    <a:pt x="72285" y="71855"/>
                    <a:pt x="72185" y="71888"/>
                  </a:cubicBezTo>
                  <a:cubicBezTo>
                    <a:pt x="71953" y="71932"/>
                    <a:pt x="71725" y="71950"/>
                    <a:pt x="71499" y="71950"/>
                  </a:cubicBezTo>
                  <a:cubicBezTo>
                    <a:pt x="70683" y="71950"/>
                    <a:pt x="69900" y="71711"/>
                    <a:pt x="69116" y="71555"/>
                  </a:cubicBezTo>
                  <a:cubicBezTo>
                    <a:pt x="68816" y="71521"/>
                    <a:pt x="68649" y="71288"/>
                    <a:pt x="68549" y="71054"/>
                  </a:cubicBezTo>
                  <a:cubicBezTo>
                    <a:pt x="68315" y="70621"/>
                    <a:pt x="68115" y="70154"/>
                    <a:pt x="67882" y="69720"/>
                  </a:cubicBezTo>
                  <a:cubicBezTo>
                    <a:pt x="67548" y="69053"/>
                    <a:pt x="67115" y="68452"/>
                    <a:pt x="66848" y="67752"/>
                  </a:cubicBezTo>
                  <a:cubicBezTo>
                    <a:pt x="66447" y="66718"/>
                    <a:pt x="66147" y="65650"/>
                    <a:pt x="65847" y="64583"/>
                  </a:cubicBezTo>
                  <a:cubicBezTo>
                    <a:pt x="65547" y="63415"/>
                    <a:pt x="65447" y="62248"/>
                    <a:pt x="65513" y="61080"/>
                  </a:cubicBezTo>
                  <a:cubicBezTo>
                    <a:pt x="65513" y="60914"/>
                    <a:pt x="65480" y="60747"/>
                    <a:pt x="65413" y="60480"/>
                  </a:cubicBezTo>
                  <a:cubicBezTo>
                    <a:pt x="64746" y="61014"/>
                    <a:pt x="65147" y="61748"/>
                    <a:pt x="64813" y="62281"/>
                  </a:cubicBezTo>
                  <a:cubicBezTo>
                    <a:pt x="64413" y="61748"/>
                    <a:pt x="64012" y="61214"/>
                    <a:pt x="63612" y="60680"/>
                  </a:cubicBezTo>
                  <a:lnTo>
                    <a:pt x="63512" y="60747"/>
                  </a:lnTo>
                  <a:cubicBezTo>
                    <a:pt x="63579" y="61381"/>
                    <a:pt x="64079" y="61881"/>
                    <a:pt x="64313" y="62548"/>
                  </a:cubicBezTo>
                  <a:cubicBezTo>
                    <a:pt x="63479" y="62682"/>
                    <a:pt x="62711" y="62848"/>
                    <a:pt x="61944" y="62882"/>
                  </a:cubicBezTo>
                  <a:cubicBezTo>
                    <a:pt x="61511" y="62904"/>
                    <a:pt x="61077" y="62911"/>
                    <a:pt x="60645" y="62911"/>
                  </a:cubicBezTo>
                  <a:cubicBezTo>
                    <a:pt x="59780" y="62911"/>
                    <a:pt x="58920" y="62882"/>
                    <a:pt x="58075" y="62882"/>
                  </a:cubicBezTo>
                  <a:cubicBezTo>
                    <a:pt x="55573" y="62815"/>
                    <a:pt x="53071" y="62748"/>
                    <a:pt x="50569" y="62682"/>
                  </a:cubicBezTo>
                  <a:cubicBezTo>
                    <a:pt x="49335" y="62648"/>
                    <a:pt x="48168" y="62381"/>
                    <a:pt x="47000" y="61948"/>
                  </a:cubicBezTo>
                  <a:cubicBezTo>
                    <a:pt x="47000" y="61814"/>
                    <a:pt x="47067" y="61681"/>
                    <a:pt x="47000" y="61614"/>
                  </a:cubicBezTo>
                  <a:cubicBezTo>
                    <a:pt x="46733" y="61114"/>
                    <a:pt x="46867" y="60613"/>
                    <a:pt x="46967" y="60146"/>
                  </a:cubicBezTo>
                  <a:cubicBezTo>
                    <a:pt x="47000" y="59913"/>
                    <a:pt x="46934" y="59713"/>
                    <a:pt x="46934" y="59413"/>
                  </a:cubicBezTo>
                  <a:cubicBezTo>
                    <a:pt x="46800" y="59546"/>
                    <a:pt x="46733" y="59579"/>
                    <a:pt x="46733" y="59613"/>
                  </a:cubicBezTo>
                  <a:cubicBezTo>
                    <a:pt x="46166" y="60480"/>
                    <a:pt x="46233" y="61547"/>
                    <a:pt x="45933" y="62481"/>
                  </a:cubicBezTo>
                  <a:cubicBezTo>
                    <a:pt x="45899" y="62515"/>
                    <a:pt x="45899" y="62548"/>
                    <a:pt x="45933" y="62581"/>
                  </a:cubicBezTo>
                  <a:cubicBezTo>
                    <a:pt x="46200" y="62848"/>
                    <a:pt x="45966" y="63082"/>
                    <a:pt x="45899" y="63315"/>
                  </a:cubicBezTo>
                  <a:cubicBezTo>
                    <a:pt x="45799" y="63549"/>
                    <a:pt x="45666" y="63816"/>
                    <a:pt x="45533" y="64049"/>
                  </a:cubicBezTo>
                  <a:cubicBezTo>
                    <a:pt x="44899" y="65117"/>
                    <a:pt x="44198" y="66184"/>
                    <a:pt x="43097" y="66851"/>
                  </a:cubicBezTo>
                  <a:cubicBezTo>
                    <a:pt x="42297" y="67318"/>
                    <a:pt x="41530" y="67752"/>
                    <a:pt x="40629" y="67985"/>
                  </a:cubicBezTo>
                  <a:cubicBezTo>
                    <a:pt x="40429" y="68019"/>
                    <a:pt x="40195" y="68052"/>
                    <a:pt x="40029" y="68352"/>
                  </a:cubicBezTo>
                  <a:cubicBezTo>
                    <a:pt x="40963" y="68352"/>
                    <a:pt x="41797" y="68185"/>
                    <a:pt x="42630" y="67885"/>
                  </a:cubicBezTo>
                  <a:lnTo>
                    <a:pt x="42630" y="67885"/>
                  </a:lnTo>
                  <a:cubicBezTo>
                    <a:pt x="42197" y="68719"/>
                    <a:pt x="41363" y="68853"/>
                    <a:pt x="40529" y="69086"/>
                  </a:cubicBezTo>
                  <a:cubicBezTo>
                    <a:pt x="40675" y="69211"/>
                    <a:pt x="40821" y="69248"/>
                    <a:pt x="40966" y="69248"/>
                  </a:cubicBezTo>
                  <a:cubicBezTo>
                    <a:pt x="41177" y="69248"/>
                    <a:pt x="41385" y="69170"/>
                    <a:pt x="41589" y="69170"/>
                  </a:cubicBezTo>
                  <a:cubicBezTo>
                    <a:pt x="41693" y="69170"/>
                    <a:pt x="41796" y="69191"/>
                    <a:pt x="41897" y="69253"/>
                  </a:cubicBezTo>
                  <a:cubicBezTo>
                    <a:pt x="41930" y="70087"/>
                    <a:pt x="41997" y="70887"/>
                    <a:pt x="41997" y="71721"/>
                  </a:cubicBezTo>
                  <a:cubicBezTo>
                    <a:pt x="41963" y="71721"/>
                    <a:pt x="41930" y="71755"/>
                    <a:pt x="41863" y="71755"/>
                  </a:cubicBezTo>
                  <a:cubicBezTo>
                    <a:pt x="41763" y="71555"/>
                    <a:pt x="41663" y="71354"/>
                    <a:pt x="41563" y="71154"/>
                  </a:cubicBezTo>
                  <a:cubicBezTo>
                    <a:pt x="41349" y="70808"/>
                    <a:pt x="41037" y="70641"/>
                    <a:pt x="40728" y="70641"/>
                  </a:cubicBezTo>
                  <a:cubicBezTo>
                    <a:pt x="40411" y="70641"/>
                    <a:pt x="40098" y="70817"/>
                    <a:pt x="39895" y="71154"/>
                  </a:cubicBezTo>
                  <a:cubicBezTo>
                    <a:pt x="39828" y="71254"/>
                    <a:pt x="39728" y="71354"/>
                    <a:pt x="39662" y="71455"/>
                  </a:cubicBezTo>
                  <a:cubicBezTo>
                    <a:pt x="39361" y="71254"/>
                    <a:pt x="39128" y="71088"/>
                    <a:pt x="38828" y="70954"/>
                  </a:cubicBezTo>
                  <a:cubicBezTo>
                    <a:pt x="38656" y="70874"/>
                    <a:pt x="38495" y="70833"/>
                    <a:pt x="38345" y="70833"/>
                  </a:cubicBezTo>
                  <a:cubicBezTo>
                    <a:pt x="38060" y="70833"/>
                    <a:pt x="37812" y="70981"/>
                    <a:pt x="37594" y="71288"/>
                  </a:cubicBezTo>
                  <a:cubicBezTo>
                    <a:pt x="37393" y="71655"/>
                    <a:pt x="37227" y="72022"/>
                    <a:pt x="37026" y="72355"/>
                  </a:cubicBezTo>
                  <a:cubicBezTo>
                    <a:pt x="37093" y="72389"/>
                    <a:pt x="37127" y="72422"/>
                    <a:pt x="37160" y="72455"/>
                  </a:cubicBezTo>
                  <a:cubicBezTo>
                    <a:pt x="37293" y="72288"/>
                    <a:pt x="37427" y="72122"/>
                    <a:pt x="37560" y="71955"/>
                  </a:cubicBezTo>
                  <a:cubicBezTo>
                    <a:pt x="37694" y="71821"/>
                    <a:pt x="37794" y="71621"/>
                    <a:pt x="37960" y="71488"/>
                  </a:cubicBezTo>
                  <a:cubicBezTo>
                    <a:pt x="38015" y="71406"/>
                    <a:pt x="38138" y="71346"/>
                    <a:pt x="38254" y="71346"/>
                  </a:cubicBezTo>
                  <a:cubicBezTo>
                    <a:pt x="38279" y="71346"/>
                    <a:pt x="38304" y="71349"/>
                    <a:pt x="38327" y="71354"/>
                  </a:cubicBezTo>
                  <a:cubicBezTo>
                    <a:pt x="39061" y="71421"/>
                    <a:pt x="39728" y="72322"/>
                    <a:pt x="39628" y="73156"/>
                  </a:cubicBezTo>
                  <a:cubicBezTo>
                    <a:pt x="38661" y="73056"/>
                    <a:pt x="37694" y="73022"/>
                    <a:pt x="36726" y="72889"/>
                  </a:cubicBezTo>
                  <a:cubicBezTo>
                    <a:pt x="36126" y="72789"/>
                    <a:pt x="35459" y="72055"/>
                    <a:pt x="35425" y="71521"/>
                  </a:cubicBezTo>
                  <a:cubicBezTo>
                    <a:pt x="35359" y="70287"/>
                    <a:pt x="35225" y="69019"/>
                    <a:pt x="35225" y="67752"/>
                  </a:cubicBezTo>
                  <a:cubicBezTo>
                    <a:pt x="35259" y="66618"/>
                    <a:pt x="35325" y="65517"/>
                    <a:pt x="35092" y="64383"/>
                  </a:cubicBezTo>
                  <a:cubicBezTo>
                    <a:pt x="34992" y="63782"/>
                    <a:pt x="34925" y="63182"/>
                    <a:pt x="34825" y="62615"/>
                  </a:cubicBezTo>
                  <a:cubicBezTo>
                    <a:pt x="34792" y="62515"/>
                    <a:pt x="34725" y="62348"/>
                    <a:pt x="34625" y="62315"/>
                  </a:cubicBezTo>
                  <a:cubicBezTo>
                    <a:pt x="33891" y="61948"/>
                    <a:pt x="33591" y="61281"/>
                    <a:pt x="33290" y="60580"/>
                  </a:cubicBezTo>
                  <a:cubicBezTo>
                    <a:pt x="33124" y="60246"/>
                    <a:pt x="32957" y="59880"/>
                    <a:pt x="32723" y="59379"/>
                  </a:cubicBezTo>
                  <a:lnTo>
                    <a:pt x="32723" y="59379"/>
                  </a:lnTo>
                  <a:cubicBezTo>
                    <a:pt x="32557" y="59880"/>
                    <a:pt x="32857" y="60246"/>
                    <a:pt x="32690" y="60647"/>
                  </a:cubicBezTo>
                  <a:cubicBezTo>
                    <a:pt x="32557" y="60580"/>
                    <a:pt x="32423" y="60480"/>
                    <a:pt x="32290" y="60447"/>
                  </a:cubicBezTo>
                  <a:lnTo>
                    <a:pt x="32290" y="60447"/>
                  </a:lnTo>
                  <a:cubicBezTo>
                    <a:pt x="32290" y="60647"/>
                    <a:pt x="32356" y="60847"/>
                    <a:pt x="32290" y="60980"/>
                  </a:cubicBezTo>
                  <a:cubicBezTo>
                    <a:pt x="32090" y="61347"/>
                    <a:pt x="31856" y="61714"/>
                    <a:pt x="31589" y="62048"/>
                  </a:cubicBezTo>
                  <a:cubicBezTo>
                    <a:pt x="31022" y="62815"/>
                    <a:pt x="30455" y="63515"/>
                    <a:pt x="29888" y="64249"/>
                  </a:cubicBezTo>
                  <a:cubicBezTo>
                    <a:pt x="28520" y="66017"/>
                    <a:pt x="26786" y="67352"/>
                    <a:pt x="24884" y="68486"/>
                  </a:cubicBezTo>
                  <a:cubicBezTo>
                    <a:pt x="23717" y="69153"/>
                    <a:pt x="22449" y="69653"/>
                    <a:pt x="21182" y="70187"/>
                  </a:cubicBezTo>
                  <a:cubicBezTo>
                    <a:pt x="19781" y="70754"/>
                    <a:pt x="18313" y="71254"/>
                    <a:pt x="16779" y="71388"/>
                  </a:cubicBezTo>
                  <a:cubicBezTo>
                    <a:pt x="15044" y="71521"/>
                    <a:pt x="13276" y="71555"/>
                    <a:pt x="11508" y="71688"/>
                  </a:cubicBezTo>
                  <a:cubicBezTo>
                    <a:pt x="10541" y="71755"/>
                    <a:pt x="9540" y="71855"/>
                    <a:pt x="8573" y="71955"/>
                  </a:cubicBezTo>
                  <a:cubicBezTo>
                    <a:pt x="8239" y="71988"/>
                    <a:pt x="7872" y="72022"/>
                    <a:pt x="7639" y="72389"/>
                  </a:cubicBezTo>
                  <a:cubicBezTo>
                    <a:pt x="7737" y="72462"/>
                    <a:pt x="7817" y="72572"/>
                    <a:pt x="7945" y="72572"/>
                  </a:cubicBezTo>
                  <a:cubicBezTo>
                    <a:pt x="7991" y="72572"/>
                    <a:pt x="8044" y="72557"/>
                    <a:pt x="8106" y="72522"/>
                  </a:cubicBezTo>
                  <a:cubicBezTo>
                    <a:pt x="8339" y="72389"/>
                    <a:pt x="8606" y="72322"/>
                    <a:pt x="8873" y="72322"/>
                  </a:cubicBezTo>
                  <a:cubicBezTo>
                    <a:pt x="9807" y="72255"/>
                    <a:pt x="10774" y="72222"/>
                    <a:pt x="11708" y="72188"/>
                  </a:cubicBezTo>
                  <a:cubicBezTo>
                    <a:pt x="12809" y="72155"/>
                    <a:pt x="13910" y="72188"/>
                    <a:pt x="15011" y="72122"/>
                  </a:cubicBezTo>
                  <a:cubicBezTo>
                    <a:pt x="15878" y="72088"/>
                    <a:pt x="16745" y="71988"/>
                    <a:pt x="17613" y="71821"/>
                  </a:cubicBezTo>
                  <a:cubicBezTo>
                    <a:pt x="18880" y="71621"/>
                    <a:pt x="20048" y="71188"/>
                    <a:pt x="21249" y="70721"/>
                  </a:cubicBezTo>
                  <a:cubicBezTo>
                    <a:pt x="23250" y="69953"/>
                    <a:pt x="25251" y="69086"/>
                    <a:pt x="26986" y="67752"/>
                  </a:cubicBezTo>
                  <a:cubicBezTo>
                    <a:pt x="28087" y="66951"/>
                    <a:pt x="29154" y="66084"/>
                    <a:pt x="30021" y="65050"/>
                  </a:cubicBezTo>
                  <a:cubicBezTo>
                    <a:pt x="30388" y="64683"/>
                    <a:pt x="30689" y="64249"/>
                    <a:pt x="30989" y="63849"/>
                  </a:cubicBezTo>
                  <a:cubicBezTo>
                    <a:pt x="31289" y="63449"/>
                    <a:pt x="31589" y="63048"/>
                    <a:pt x="31856" y="62648"/>
                  </a:cubicBezTo>
                  <a:cubicBezTo>
                    <a:pt x="32156" y="62248"/>
                    <a:pt x="32457" y="61814"/>
                    <a:pt x="32757" y="61381"/>
                  </a:cubicBezTo>
                  <a:cubicBezTo>
                    <a:pt x="33224" y="61748"/>
                    <a:pt x="33657" y="62081"/>
                    <a:pt x="34091" y="62415"/>
                  </a:cubicBezTo>
                  <a:cubicBezTo>
                    <a:pt x="34191" y="62515"/>
                    <a:pt x="34258" y="62648"/>
                    <a:pt x="34291" y="62782"/>
                  </a:cubicBezTo>
                  <a:cubicBezTo>
                    <a:pt x="34391" y="63582"/>
                    <a:pt x="34425" y="64383"/>
                    <a:pt x="34525" y="65150"/>
                  </a:cubicBezTo>
                  <a:cubicBezTo>
                    <a:pt x="34625" y="65650"/>
                    <a:pt x="34458" y="65951"/>
                    <a:pt x="34124" y="66317"/>
                  </a:cubicBezTo>
                  <a:cubicBezTo>
                    <a:pt x="32857" y="67652"/>
                    <a:pt x="31289" y="68586"/>
                    <a:pt x="29688" y="69386"/>
                  </a:cubicBezTo>
                  <a:cubicBezTo>
                    <a:pt x="28120" y="70187"/>
                    <a:pt x="26419" y="70754"/>
                    <a:pt x="24784" y="71421"/>
                  </a:cubicBezTo>
                  <a:cubicBezTo>
                    <a:pt x="23617" y="71888"/>
                    <a:pt x="22383" y="72188"/>
                    <a:pt x="21148" y="72355"/>
                  </a:cubicBezTo>
                  <a:cubicBezTo>
                    <a:pt x="20048" y="72522"/>
                    <a:pt x="18980" y="72589"/>
                    <a:pt x="17879" y="72689"/>
                  </a:cubicBezTo>
                  <a:cubicBezTo>
                    <a:pt x="17112" y="72755"/>
                    <a:pt x="16345" y="72789"/>
                    <a:pt x="15578" y="72789"/>
                  </a:cubicBezTo>
                  <a:cubicBezTo>
                    <a:pt x="14510" y="72805"/>
                    <a:pt x="13435" y="72814"/>
                    <a:pt x="12359" y="72814"/>
                  </a:cubicBezTo>
                  <a:cubicBezTo>
                    <a:pt x="11283" y="72814"/>
                    <a:pt x="10207" y="72805"/>
                    <a:pt x="9140" y="72789"/>
                  </a:cubicBezTo>
                  <a:cubicBezTo>
                    <a:pt x="8139" y="72789"/>
                    <a:pt x="7105" y="72722"/>
                    <a:pt x="6104" y="72522"/>
                  </a:cubicBezTo>
                  <a:cubicBezTo>
                    <a:pt x="4670" y="72255"/>
                    <a:pt x="3236" y="71855"/>
                    <a:pt x="1768" y="71555"/>
                  </a:cubicBezTo>
                  <a:cubicBezTo>
                    <a:pt x="1201" y="71421"/>
                    <a:pt x="867" y="71088"/>
                    <a:pt x="667" y="70587"/>
                  </a:cubicBezTo>
                  <a:cubicBezTo>
                    <a:pt x="467" y="70087"/>
                    <a:pt x="667" y="69853"/>
                    <a:pt x="1234" y="69853"/>
                  </a:cubicBezTo>
                  <a:cubicBezTo>
                    <a:pt x="1778" y="69882"/>
                    <a:pt x="2298" y="70107"/>
                    <a:pt x="2835" y="70107"/>
                  </a:cubicBezTo>
                  <a:cubicBezTo>
                    <a:pt x="2923" y="70107"/>
                    <a:pt x="3012" y="70101"/>
                    <a:pt x="3102" y="70087"/>
                  </a:cubicBezTo>
                  <a:cubicBezTo>
                    <a:pt x="3284" y="70087"/>
                    <a:pt x="3466" y="70225"/>
                    <a:pt x="3648" y="70225"/>
                  </a:cubicBezTo>
                  <a:cubicBezTo>
                    <a:pt x="3666" y="70225"/>
                    <a:pt x="3684" y="70223"/>
                    <a:pt x="3703" y="70220"/>
                  </a:cubicBezTo>
                  <a:cubicBezTo>
                    <a:pt x="4703" y="70187"/>
                    <a:pt x="5704" y="70087"/>
                    <a:pt x="6671" y="70087"/>
                  </a:cubicBezTo>
                  <a:cubicBezTo>
                    <a:pt x="8473" y="70087"/>
                    <a:pt x="10207" y="69753"/>
                    <a:pt x="11909" y="69153"/>
                  </a:cubicBezTo>
                  <a:cubicBezTo>
                    <a:pt x="12843" y="68786"/>
                    <a:pt x="13777" y="68419"/>
                    <a:pt x="14711" y="68019"/>
                  </a:cubicBezTo>
                  <a:cubicBezTo>
                    <a:pt x="15544" y="67652"/>
                    <a:pt x="16445" y="67285"/>
                    <a:pt x="17212" y="66818"/>
                  </a:cubicBezTo>
                  <a:cubicBezTo>
                    <a:pt x="19514" y="65350"/>
                    <a:pt x="21515" y="63549"/>
                    <a:pt x="23317" y="61514"/>
                  </a:cubicBezTo>
                  <a:cubicBezTo>
                    <a:pt x="24417" y="60213"/>
                    <a:pt x="25118" y="58712"/>
                    <a:pt x="25885" y="57211"/>
                  </a:cubicBezTo>
                  <a:cubicBezTo>
                    <a:pt x="25952" y="57078"/>
                    <a:pt x="26019" y="56944"/>
                    <a:pt x="26052" y="56811"/>
                  </a:cubicBezTo>
                  <a:cubicBezTo>
                    <a:pt x="26352" y="55543"/>
                    <a:pt x="27219" y="54476"/>
                    <a:pt x="27386" y="53175"/>
                  </a:cubicBezTo>
                  <a:cubicBezTo>
                    <a:pt x="28320" y="50840"/>
                    <a:pt x="29087" y="48438"/>
                    <a:pt x="29721" y="46003"/>
                  </a:cubicBezTo>
                  <a:cubicBezTo>
                    <a:pt x="30188" y="44102"/>
                    <a:pt x="30622" y="42234"/>
                    <a:pt x="31089" y="40332"/>
                  </a:cubicBezTo>
                  <a:cubicBezTo>
                    <a:pt x="31222" y="39798"/>
                    <a:pt x="31389" y="39265"/>
                    <a:pt x="31489" y="38698"/>
                  </a:cubicBezTo>
                  <a:cubicBezTo>
                    <a:pt x="31723" y="37363"/>
                    <a:pt x="32223" y="36129"/>
                    <a:pt x="32924" y="34995"/>
                  </a:cubicBezTo>
                  <a:cubicBezTo>
                    <a:pt x="34058" y="33060"/>
                    <a:pt x="35559" y="31426"/>
                    <a:pt x="37393" y="30158"/>
                  </a:cubicBezTo>
                  <a:cubicBezTo>
                    <a:pt x="37560" y="30025"/>
                    <a:pt x="37760" y="29925"/>
                    <a:pt x="37994" y="29791"/>
                  </a:cubicBezTo>
                  <a:cubicBezTo>
                    <a:pt x="38027" y="30092"/>
                    <a:pt x="38061" y="30292"/>
                    <a:pt x="38094" y="30525"/>
                  </a:cubicBezTo>
                  <a:cubicBezTo>
                    <a:pt x="38427" y="30425"/>
                    <a:pt x="38427" y="30158"/>
                    <a:pt x="38461" y="29891"/>
                  </a:cubicBezTo>
                  <a:cubicBezTo>
                    <a:pt x="38494" y="29558"/>
                    <a:pt x="38628" y="29291"/>
                    <a:pt x="38995" y="29158"/>
                  </a:cubicBezTo>
                  <a:cubicBezTo>
                    <a:pt x="39361" y="29024"/>
                    <a:pt x="39695" y="28824"/>
                    <a:pt x="40062" y="28691"/>
                  </a:cubicBezTo>
                  <a:cubicBezTo>
                    <a:pt x="42230" y="27957"/>
                    <a:pt x="44432" y="27390"/>
                    <a:pt x="46667" y="27023"/>
                  </a:cubicBezTo>
                  <a:cubicBezTo>
                    <a:pt x="47468" y="26885"/>
                    <a:pt x="48285" y="26795"/>
                    <a:pt x="49106" y="26795"/>
                  </a:cubicBezTo>
                  <a:cubicBezTo>
                    <a:pt x="49482" y="26795"/>
                    <a:pt x="49859" y="26814"/>
                    <a:pt x="50236" y="26856"/>
                  </a:cubicBezTo>
                  <a:cubicBezTo>
                    <a:pt x="50770" y="26889"/>
                    <a:pt x="51303" y="26923"/>
                    <a:pt x="51837" y="27023"/>
                  </a:cubicBezTo>
                  <a:cubicBezTo>
                    <a:pt x="53472" y="27290"/>
                    <a:pt x="56474" y="28357"/>
                    <a:pt x="57941" y="29258"/>
                  </a:cubicBezTo>
                  <a:cubicBezTo>
                    <a:pt x="58775" y="29758"/>
                    <a:pt x="59676" y="30225"/>
                    <a:pt x="60543" y="30692"/>
                  </a:cubicBezTo>
                  <a:cubicBezTo>
                    <a:pt x="60977" y="30925"/>
                    <a:pt x="61411" y="31126"/>
                    <a:pt x="61844" y="31392"/>
                  </a:cubicBezTo>
                  <a:cubicBezTo>
                    <a:pt x="62445" y="31793"/>
                    <a:pt x="62978" y="32226"/>
                    <a:pt x="63612" y="32627"/>
                  </a:cubicBezTo>
                  <a:cubicBezTo>
                    <a:pt x="64213" y="32994"/>
                    <a:pt x="64880" y="33294"/>
                    <a:pt x="65480" y="33661"/>
                  </a:cubicBezTo>
                  <a:cubicBezTo>
                    <a:pt x="66614" y="34328"/>
                    <a:pt x="67882" y="34661"/>
                    <a:pt x="69149" y="34762"/>
                  </a:cubicBezTo>
                  <a:cubicBezTo>
                    <a:pt x="69300" y="34777"/>
                    <a:pt x="69447" y="34785"/>
                    <a:pt x="69592" y="34785"/>
                  </a:cubicBezTo>
                  <a:cubicBezTo>
                    <a:pt x="70985" y="34785"/>
                    <a:pt x="72103" y="34066"/>
                    <a:pt x="72919" y="32827"/>
                  </a:cubicBezTo>
                  <a:cubicBezTo>
                    <a:pt x="73519" y="31960"/>
                    <a:pt x="73853" y="30959"/>
                    <a:pt x="74086" y="29925"/>
                  </a:cubicBezTo>
                  <a:cubicBezTo>
                    <a:pt x="74487" y="28023"/>
                    <a:pt x="74720" y="26122"/>
                    <a:pt x="74687" y="24221"/>
                  </a:cubicBezTo>
                  <a:cubicBezTo>
                    <a:pt x="74653" y="23120"/>
                    <a:pt x="74620" y="22019"/>
                    <a:pt x="74620" y="20918"/>
                  </a:cubicBezTo>
                  <a:cubicBezTo>
                    <a:pt x="74620" y="19918"/>
                    <a:pt x="74553" y="18950"/>
                    <a:pt x="74386" y="17983"/>
                  </a:cubicBezTo>
                  <a:cubicBezTo>
                    <a:pt x="74220" y="16949"/>
                    <a:pt x="74020" y="15915"/>
                    <a:pt x="73986" y="14914"/>
                  </a:cubicBezTo>
                  <a:cubicBezTo>
                    <a:pt x="73919" y="13179"/>
                    <a:pt x="73786" y="11445"/>
                    <a:pt x="74186" y="9710"/>
                  </a:cubicBezTo>
                  <a:cubicBezTo>
                    <a:pt x="74520" y="8243"/>
                    <a:pt x="74887" y="6775"/>
                    <a:pt x="75521" y="5374"/>
                  </a:cubicBezTo>
                  <a:cubicBezTo>
                    <a:pt x="76154" y="3973"/>
                    <a:pt x="77122" y="2805"/>
                    <a:pt x="78389" y="1905"/>
                  </a:cubicBezTo>
                  <a:cubicBezTo>
                    <a:pt x="78856" y="1604"/>
                    <a:pt x="79357" y="1338"/>
                    <a:pt x="79857" y="1104"/>
                  </a:cubicBezTo>
                  <a:cubicBezTo>
                    <a:pt x="80591" y="771"/>
                    <a:pt x="81425" y="804"/>
                    <a:pt x="82225" y="704"/>
                  </a:cubicBezTo>
                  <a:cubicBezTo>
                    <a:pt x="83114" y="617"/>
                    <a:pt x="84003" y="566"/>
                    <a:pt x="84888" y="566"/>
                  </a:cubicBezTo>
                  <a:close/>
                  <a:moveTo>
                    <a:pt x="84446" y="1"/>
                  </a:moveTo>
                  <a:cubicBezTo>
                    <a:pt x="84095" y="1"/>
                    <a:pt x="83744" y="11"/>
                    <a:pt x="83393" y="37"/>
                  </a:cubicBezTo>
                  <a:cubicBezTo>
                    <a:pt x="82125" y="103"/>
                    <a:pt x="80791" y="137"/>
                    <a:pt x="79557" y="570"/>
                  </a:cubicBezTo>
                  <a:cubicBezTo>
                    <a:pt x="78556" y="937"/>
                    <a:pt x="77689" y="1504"/>
                    <a:pt x="76888" y="2205"/>
                  </a:cubicBezTo>
                  <a:cubicBezTo>
                    <a:pt x="75988" y="2972"/>
                    <a:pt x="75354" y="3973"/>
                    <a:pt x="74687" y="4907"/>
                  </a:cubicBezTo>
                  <a:cubicBezTo>
                    <a:pt x="74487" y="5240"/>
                    <a:pt x="74320" y="5607"/>
                    <a:pt x="74220" y="5974"/>
                  </a:cubicBezTo>
                  <a:cubicBezTo>
                    <a:pt x="73886" y="7042"/>
                    <a:pt x="73553" y="8109"/>
                    <a:pt x="73252" y="9177"/>
                  </a:cubicBezTo>
                  <a:cubicBezTo>
                    <a:pt x="73152" y="9443"/>
                    <a:pt x="73119" y="9777"/>
                    <a:pt x="73119" y="10077"/>
                  </a:cubicBezTo>
                  <a:cubicBezTo>
                    <a:pt x="73052" y="10811"/>
                    <a:pt x="72985" y="11545"/>
                    <a:pt x="72952" y="12279"/>
                  </a:cubicBezTo>
                  <a:cubicBezTo>
                    <a:pt x="72919" y="12579"/>
                    <a:pt x="72952" y="12846"/>
                    <a:pt x="72952" y="13146"/>
                  </a:cubicBezTo>
                  <a:cubicBezTo>
                    <a:pt x="72885" y="15248"/>
                    <a:pt x="73319" y="17316"/>
                    <a:pt x="73586" y="19417"/>
                  </a:cubicBezTo>
                  <a:cubicBezTo>
                    <a:pt x="73686" y="20184"/>
                    <a:pt x="73753" y="20952"/>
                    <a:pt x="73653" y="21719"/>
                  </a:cubicBezTo>
                  <a:cubicBezTo>
                    <a:pt x="73586" y="22253"/>
                    <a:pt x="73686" y="22753"/>
                    <a:pt x="73686" y="23253"/>
                  </a:cubicBezTo>
                  <a:cubicBezTo>
                    <a:pt x="73686" y="24321"/>
                    <a:pt x="73819" y="25355"/>
                    <a:pt x="73619" y="26422"/>
                  </a:cubicBezTo>
                  <a:cubicBezTo>
                    <a:pt x="73486" y="27123"/>
                    <a:pt x="73452" y="27823"/>
                    <a:pt x="73352" y="28490"/>
                  </a:cubicBezTo>
                  <a:cubicBezTo>
                    <a:pt x="73119" y="29891"/>
                    <a:pt x="72752" y="31226"/>
                    <a:pt x="72152" y="32460"/>
                  </a:cubicBezTo>
                  <a:cubicBezTo>
                    <a:pt x="71693" y="33377"/>
                    <a:pt x="70754" y="34251"/>
                    <a:pt x="69352" y="34251"/>
                  </a:cubicBezTo>
                  <a:cubicBezTo>
                    <a:pt x="69021" y="34251"/>
                    <a:pt x="68664" y="34203"/>
                    <a:pt x="68282" y="34094"/>
                  </a:cubicBezTo>
                  <a:cubicBezTo>
                    <a:pt x="67715" y="33961"/>
                    <a:pt x="67115" y="33761"/>
                    <a:pt x="66614" y="33494"/>
                  </a:cubicBezTo>
                  <a:cubicBezTo>
                    <a:pt x="65247" y="32827"/>
                    <a:pt x="63946" y="32060"/>
                    <a:pt x="62678" y="31226"/>
                  </a:cubicBezTo>
                  <a:cubicBezTo>
                    <a:pt x="60710" y="29891"/>
                    <a:pt x="58642" y="28624"/>
                    <a:pt x="56407" y="27757"/>
                  </a:cubicBezTo>
                  <a:cubicBezTo>
                    <a:pt x="54472" y="26989"/>
                    <a:pt x="52504" y="26289"/>
                    <a:pt x="50369" y="26289"/>
                  </a:cubicBezTo>
                  <a:cubicBezTo>
                    <a:pt x="49969" y="26289"/>
                    <a:pt x="49535" y="26255"/>
                    <a:pt x="49135" y="26189"/>
                  </a:cubicBezTo>
                  <a:cubicBezTo>
                    <a:pt x="48927" y="26170"/>
                    <a:pt x="48720" y="26162"/>
                    <a:pt x="48514" y="26162"/>
                  </a:cubicBezTo>
                  <a:cubicBezTo>
                    <a:pt x="47598" y="26162"/>
                    <a:pt x="46704" y="26326"/>
                    <a:pt x="45833" y="26489"/>
                  </a:cubicBezTo>
                  <a:cubicBezTo>
                    <a:pt x="44599" y="26756"/>
                    <a:pt x="43364" y="27056"/>
                    <a:pt x="42163" y="27390"/>
                  </a:cubicBezTo>
                  <a:cubicBezTo>
                    <a:pt x="40796" y="27757"/>
                    <a:pt x="39428" y="28190"/>
                    <a:pt x="38161" y="28824"/>
                  </a:cubicBezTo>
                  <a:cubicBezTo>
                    <a:pt x="37727" y="29024"/>
                    <a:pt x="37327" y="29291"/>
                    <a:pt x="36960" y="29558"/>
                  </a:cubicBezTo>
                  <a:cubicBezTo>
                    <a:pt x="35959" y="30325"/>
                    <a:pt x="34958" y="31059"/>
                    <a:pt x="34091" y="31926"/>
                  </a:cubicBezTo>
                  <a:cubicBezTo>
                    <a:pt x="33357" y="32693"/>
                    <a:pt x="32757" y="33594"/>
                    <a:pt x="32123" y="34461"/>
                  </a:cubicBezTo>
                  <a:cubicBezTo>
                    <a:pt x="30855" y="36229"/>
                    <a:pt x="30288" y="38297"/>
                    <a:pt x="29855" y="40366"/>
                  </a:cubicBezTo>
                  <a:cubicBezTo>
                    <a:pt x="29755" y="40833"/>
                    <a:pt x="29621" y="41266"/>
                    <a:pt x="29521" y="41700"/>
                  </a:cubicBezTo>
                  <a:cubicBezTo>
                    <a:pt x="29254" y="42767"/>
                    <a:pt x="29021" y="43868"/>
                    <a:pt x="28754" y="44935"/>
                  </a:cubicBezTo>
                  <a:cubicBezTo>
                    <a:pt x="28387" y="46437"/>
                    <a:pt x="27987" y="47938"/>
                    <a:pt x="27553" y="49439"/>
                  </a:cubicBezTo>
                  <a:cubicBezTo>
                    <a:pt x="27320" y="50306"/>
                    <a:pt x="26919" y="51173"/>
                    <a:pt x="26619" y="52041"/>
                  </a:cubicBezTo>
                  <a:cubicBezTo>
                    <a:pt x="26419" y="52574"/>
                    <a:pt x="26285" y="53141"/>
                    <a:pt x="26085" y="53675"/>
                  </a:cubicBezTo>
                  <a:cubicBezTo>
                    <a:pt x="25885" y="54276"/>
                    <a:pt x="25652" y="54876"/>
                    <a:pt x="25385" y="55476"/>
                  </a:cubicBezTo>
                  <a:cubicBezTo>
                    <a:pt x="24784" y="56877"/>
                    <a:pt x="24251" y="58278"/>
                    <a:pt x="23450" y="59613"/>
                  </a:cubicBezTo>
                  <a:cubicBezTo>
                    <a:pt x="22750" y="60747"/>
                    <a:pt x="21916" y="61781"/>
                    <a:pt x="20982" y="62782"/>
                  </a:cubicBezTo>
                  <a:cubicBezTo>
                    <a:pt x="19714" y="64116"/>
                    <a:pt x="18213" y="65083"/>
                    <a:pt x="16812" y="66251"/>
                  </a:cubicBezTo>
                  <a:cubicBezTo>
                    <a:pt x="16278" y="66718"/>
                    <a:pt x="15544" y="66951"/>
                    <a:pt x="14911" y="67251"/>
                  </a:cubicBezTo>
                  <a:cubicBezTo>
                    <a:pt x="13843" y="67718"/>
                    <a:pt x="12776" y="68152"/>
                    <a:pt x="11708" y="68586"/>
                  </a:cubicBezTo>
                  <a:cubicBezTo>
                    <a:pt x="10241" y="69186"/>
                    <a:pt x="8706" y="69453"/>
                    <a:pt x="7105" y="69553"/>
                  </a:cubicBezTo>
                  <a:cubicBezTo>
                    <a:pt x="6058" y="69611"/>
                    <a:pt x="5023" y="69647"/>
                    <a:pt x="3985" y="69647"/>
                  </a:cubicBezTo>
                  <a:cubicBezTo>
                    <a:pt x="3238" y="69647"/>
                    <a:pt x="2489" y="69628"/>
                    <a:pt x="1735" y="69586"/>
                  </a:cubicBezTo>
                  <a:cubicBezTo>
                    <a:pt x="1568" y="69553"/>
                    <a:pt x="1401" y="69520"/>
                    <a:pt x="1234" y="69486"/>
                  </a:cubicBezTo>
                  <a:cubicBezTo>
                    <a:pt x="1209" y="69484"/>
                    <a:pt x="1183" y="69483"/>
                    <a:pt x="1156" y="69483"/>
                  </a:cubicBezTo>
                  <a:cubicBezTo>
                    <a:pt x="768" y="69483"/>
                    <a:pt x="288" y="69710"/>
                    <a:pt x="100" y="70053"/>
                  </a:cubicBezTo>
                  <a:cubicBezTo>
                    <a:pt x="0" y="70220"/>
                    <a:pt x="67" y="70921"/>
                    <a:pt x="200" y="71088"/>
                  </a:cubicBezTo>
                  <a:cubicBezTo>
                    <a:pt x="567" y="71488"/>
                    <a:pt x="1001" y="71755"/>
                    <a:pt x="1534" y="71888"/>
                  </a:cubicBezTo>
                  <a:cubicBezTo>
                    <a:pt x="2669" y="72155"/>
                    <a:pt x="3803" y="72389"/>
                    <a:pt x="4904" y="72722"/>
                  </a:cubicBezTo>
                  <a:cubicBezTo>
                    <a:pt x="5871" y="73022"/>
                    <a:pt x="6872" y="73189"/>
                    <a:pt x="7872" y="73323"/>
                  </a:cubicBezTo>
                  <a:cubicBezTo>
                    <a:pt x="8039" y="73356"/>
                    <a:pt x="8173" y="73356"/>
                    <a:pt x="8306" y="73356"/>
                  </a:cubicBezTo>
                  <a:cubicBezTo>
                    <a:pt x="10641" y="73389"/>
                    <a:pt x="12976" y="73423"/>
                    <a:pt x="15311" y="73423"/>
                  </a:cubicBezTo>
                  <a:cubicBezTo>
                    <a:pt x="16512" y="73423"/>
                    <a:pt x="17679" y="73289"/>
                    <a:pt x="18847" y="73189"/>
                  </a:cubicBezTo>
                  <a:cubicBezTo>
                    <a:pt x="19781" y="73122"/>
                    <a:pt x="20715" y="73022"/>
                    <a:pt x="21615" y="72889"/>
                  </a:cubicBezTo>
                  <a:cubicBezTo>
                    <a:pt x="22883" y="72689"/>
                    <a:pt x="24117" y="72355"/>
                    <a:pt x="25318" y="71888"/>
                  </a:cubicBezTo>
                  <a:cubicBezTo>
                    <a:pt x="26619" y="71388"/>
                    <a:pt x="27953" y="70887"/>
                    <a:pt x="29221" y="70320"/>
                  </a:cubicBezTo>
                  <a:cubicBezTo>
                    <a:pt x="30122" y="69920"/>
                    <a:pt x="30955" y="69420"/>
                    <a:pt x="31823" y="68919"/>
                  </a:cubicBezTo>
                  <a:cubicBezTo>
                    <a:pt x="32356" y="68586"/>
                    <a:pt x="32857" y="68219"/>
                    <a:pt x="33324" y="67852"/>
                  </a:cubicBezTo>
                  <a:cubicBezTo>
                    <a:pt x="33724" y="67518"/>
                    <a:pt x="34091" y="67151"/>
                    <a:pt x="34491" y="66818"/>
                  </a:cubicBezTo>
                  <a:cubicBezTo>
                    <a:pt x="34558" y="66751"/>
                    <a:pt x="34658" y="66684"/>
                    <a:pt x="34758" y="66551"/>
                  </a:cubicBezTo>
                  <a:lnTo>
                    <a:pt x="34758" y="66551"/>
                  </a:lnTo>
                  <a:cubicBezTo>
                    <a:pt x="34725" y="67618"/>
                    <a:pt x="34658" y="68619"/>
                    <a:pt x="34658" y="69620"/>
                  </a:cubicBezTo>
                  <a:cubicBezTo>
                    <a:pt x="34658" y="70687"/>
                    <a:pt x="34825" y="71755"/>
                    <a:pt x="35492" y="72655"/>
                  </a:cubicBezTo>
                  <a:cubicBezTo>
                    <a:pt x="35826" y="73156"/>
                    <a:pt x="36326" y="73389"/>
                    <a:pt x="36893" y="73456"/>
                  </a:cubicBezTo>
                  <a:cubicBezTo>
                    <a:pt x="37860" y="73556"/>
                    <a:pt x="38828" y="73656"/>
                    <a:pt x="39795" y="73723"/>
                  </a:cubicBezTo>
                  <a:cubicBezTo>
                    <a:pt x="39871" y="73730"/>
                    <a:pt x="39945" y="73734"/>
                    <a:pt x="40018" y="73734"/>
                  </a:cubicBezTo>
                  <a:cubicBezTo>
                    <a:pt x="40590" y="73734"/>
                    <a:pt x="41086" y="73507"/>
                    <a:pt x="41530" y="73122"/>
                  </a:cubicBezTo>
                  <a:cubicBezTo>
                    <a:pt x="41830" y="72889"/>
                    <a:pt x="42063" y="72622"/>
                    <a:pt x="42397" y="72322"/>
                  </a:cubicBezTo>
                  <a:cubicBezTo>
                    <a:pt x="42664" y="72389"/>
                    <a:pt x="42964" y="72455"/>
                    <a:pt x="43298" y="72555"/>
                  </a:cubicBezTo>
                  <a:cubicBezTo>
                    <a:pt x="43658" y="72668"/>
                    <a:pt x="44015" y="72716"/>
                    <a:pt x="44369" y="72716"/>
                  </a:cubicBezTo>
                  <a:cubicBezTo>
                    <a:pt x="45064" y="72716"/>
                    <a:pt x="45748" y="72531"/>
                    <a:pt x="46433" y="72288"/>
                  </a:cubicBezTo>
                  <a:cubicBezTo>
                    <a:pt x="47034" y="72088"/>
                    <a:pt x="47434" y="71588"/>
                    <a:pt x="47868" y="71154"/>
                  </a:cubicBezTo>
                  <a:cubicBezTo>
                    <a:pt x="47968" y="71021"/>
                    <a:pt x="48001" y="70787"/>
                    <a:pt x="48034" y="70587"/>
                  </a:cubicBezTo>
                  <a:cubicBezTo>
                    <a:pt x="48034" y="70454"/>
                    <a:pt x="47968" y="70287"/>
                    <a:pt x="47934" y="70154"/>
                  </a:cubicBezTo>
                  <a:cubicBezTo>
                    <a:pt x="47767" y="69486"/>
                    <a:pt x="47701" y="68853"/>
                    <a:pt x="48368" y="68319"/>
                  </a:cubicBezTo>
                  <a:cubicBezTo>
                    <a:pt x="48902" y="67852"/>
                    <a:pt x="49335" y="67218"/>
                    <a:pt x="49802" y="66684"/>
                  </a:cubicBezTo>
                  <a:cubicBezTo>
                    <a:pt x="50603" y="66718"/>
                    <a:pt x="51437" y="66718"/>
                    <a:pt x="52204" y="66851"/>
                  </a:cubicBezTo>
                  <a:cubicBezTo>
                    <a:pt x="52812" y="66962"/>
                    <a:pt x="53397" y="67026"/>
                    <a:pt x="53997" y="67026"/>
                  </a:cubicBezTo>
                  <a:cubicBezTo>
                    <a:pt x="54121" y="67026"/>
                    <a:pt x="54246" y="67024"/>
                    <a:pt x="54372" y="67018"/>
                  </a:cubicBezTo>
                  <a:cubicBezTo>
                    <a:pt x="56741" y="66985"/>
                    <a:pt x="59142" y="66918"/>
                    <a:pt x="61544" y="66818"/>
                  </a:cubicBezTo>
                  <a:cubicBezTo>
                    <a:pt x="62244" y="66784"/>
                    <a:pt x="62945" y="66584"/>
                    <a:pt x="63645" y="66418"/>
                  </a:cubicBezTo>
                  <a:cubicBezTo>
                    <a:pt x="64213" y="66317"/>
                    <a:pt x="64780" y="66184"/>
                    <a:pt x="65313" y="66051"/>
                  </a:cubicBezTo>
                  <a:cubicBezTo>
                    <a:pt x="65647" y="66818"/>
                    <a:pt x="65947" y="67618"/>
                    <a:pt x="66314" y="68419"/>
                  </a:cubicBezTo>
                  <a:cubicBezTo>
                    <a:pt x="66548" y="68886"/>
                    <a:pt x="66848" y="69353"/>
                    <a:pt x="67115" y="69787"/>
                  </a:cubicBezTo>
                  <a:cubicBezTo>
                    <a:pt x="67448" y="70287"/>
                    <a:pt x="67748" y="70787"/>
                    <a:pt x="68082" y="71288"/>
                  </a:cubicBezTo>
                  <a:cubicBezTo>
                    <a:pt x="68349" y="71721"/>
                    <a:pt x="68716" y="71955"/>
                    <a:pt x="69183" y="72188"/>
                  </a:cubicBezTo>
                  <a:cubicBezTo>
                    <a:pt x="69807" y="72471"/>
                    <a:pt x="70411" y="72581"/>
                    <a:pt x="71008" y="72581"/>
                  </a:cubicBezTo>
                  <a:cubicBezTo>
                    <a:pt x="71750" y="72581"/>
                    <a:pt x="72479" y="72410"/>
                    <a:pt x="73219" y="72188"/>
                  </a:cubicBezTo>
                  <a:cubicBezTo>
                    <a:pt x="73819" y="72022"/>
                    <a:pt x="74386" y="71755"/>
                    <a:pt x="74987" y="71588"/>
                  </a:cubicBezTo>
                  <a:cubicBezTo>
                    <a:pt x="75821" y="71354"/>
                    <a:pt x="76154" y="70687"/>
                    <a:pt x="76455" y="69953"/>
                  </a:cubicBezTo>
                  <a:cubicBezTo>
                    <a:pt x="76455" y="69887"/>
                    <a:pt x="76488" y="69787"/>
                    <a:pt x="76521" y="69720"/>
                  </a:cubicBezTo>
                  <a:cubicBezTo>
                    <a:pt x="77489" y="69586"/>
                    <a:pt x="78323" y="69220"/>
                    <a:pt x="78856" y="68352"/>
                  </a:cubicBezTo>
                  <a:cubicBezTo>
                    <a:pt x="78056" y="67318"/>
                    <a:pt x="77555" y="66251"/>
                    <a:pt x="77389" y="65050"/>
                  </a:cubicBezTo>
                  <a:cubicBezTo>
                    <a:pt x="77188" y="63749"/>
                    <a:pt x="77188" y="62481"/>
                    <a:pt x="77355" y="61147"/>
                  </a:cubicBezTo>
                  <a:cubicBezTo>
                    <a:pt x="77455" y="60480"/>
                    <a:pt x="77789" y="60180"/>
                    <a:pt x="78256" y="59813"/>
                  </a:cubicBezTo>
                  <a:cubicBezTo>
                    <a:pt x="80758" y="58078"/>
                    <a:pt x="82893" y="55977"/>
                    <a:pt x="84360" y="53275"/>
                  </a:cubicBezTo>
                  <a:cubicBezTo>
                    <a:pt x="85328" y="51474"/>
                    <a:pt x="86162" y="49706"/>
                    <a:pt x="86695" y="47737"/>
                  </a:cubicBezTo>
                  <a:cubicBezTo>
                    <a:pt x="87096" y="46236"/>
                    <a:pt x="87429" y="44735"/>
                    <a:pt x="87462" y="43168"/>
                  </a:cubicBezTo>
                  <a:cubicBezTo>
                    <a:pt x="87496" y="42200"/>
                    <a:pt x="87396" y="41199"/>
                    <a:pt x="87329" y="40232"/>
                  </a:cubicBezTo>
                  <a:cubicBezTo>
                    <a:pt x="87229" y="39365"/>
                    <a:pt x="87162" y="38498"/>
                    <a:pt x="86962" y="37630"/>
                  </a:cubicBezTo>
                  <a:cubicBezTo>
                    <a:pt x="86729" y="36463"/>
                    <a:pt x="86428" y="35329"/>
                    <a:pt x="86128" y="34161"/>
                  </a:cubicBezTo>
                  <a:cubicBezTo>
                    <a:pt x="85761" y="32693"/>
                    <a:pt x="85394" y="31259"/>
                    <a:pt x="84994" y="29791"/>
                  </a:cubicBezTo>
                  <a:cubicBezTo>
                    <a:pt x="84494" y="27990"/>
                    <a:pt x="83993" y="26222"/>
                    <a:pt x="83526" y="24421"/>
                  </a:cubicBezTo>
                  <a:cubicBezTo>
                    <a:pt x="83360" y="23820"/>
                    <a:pt x="83259" y="23253"/>
                    <a:pt x="83126" y="22653"/>
                  </a:cubicBezTo>
                  <a:cubicBezTo>
                    <a:pt x="82826" y="21252"/>
                    <a:pt x="82492" y="19851"/>
                    <a:pt x="82225" y="18417"/>
                  </a:cubicBezTo>
                  <a:cubicBezTo>
                    <a:pt x="82125" y="17849"/>
                    <a:pt x="82059" y="17249"/>
                    <a:pt x="82025" y="16649"/>
                  </a:cubicBezTo>
                  <a:cubicBezTo>
                    <a:pt x="81992" y="15881"/>
                    <a:pt x="81959" y="15114"/>
                    <a:pt x="82025" y="14380"/>
                  </a:cubicBezTo>
                  <a:cubicBezTo>
                    <a:pt x="82092" y="13746"/>
                    <a:pt x="82259" y="13113"/>
                    <a:pt x="82459" y="12512"/>
                  </a:cubicBezTo>
                  <a:cubicBezTo>
                    <a:pt x="82559" y="12137"/>
                    <a:pt x="82659" y="12006"/>
                    <a:pt x="82914" y="12006"/>
                  </a:cubicBezTo>
                  <a:cubicBezTo>
                    <a:pt x="82999" y="12006"/>
                    <a:pt x="83101" y="12020"/>
                    <a:pt x="83226" y="12045"/>
                  </a:cubicBezTo>
                  <a:cubicBezTo>
                    <a:pt x="84027" y="12212"/>
                    <a:pt x="84861" y="12345"/>
                    <a:pt x="85628" y="12579"/>
                  </a:cubicBezTo>
                  <a:cubicBezTo>
                    <a:pt x="87296" y="13046"/>
                    <a:pt x="88930" y="13613"/>
                    <a:pt x="90631" y="13746"/>
                  </a:cubicBezTo>
                  <a:cubicBezTo>
                    <a:pt x="90767" y="13752"/>
                    <a:pt x="90903" y="13755"/>
                    <a:pt x="91039" y="13755"/>
                  </a:cubicBezTo>
                  <a:cubicBezTo>
                    <a:pt x="91669" y="13755"/>
                    <a:pt x="92296" y="13695"/>
                    <a:pt x="92900" y="13613"/>
                  </a:cubicBezTo>
                  <a:cubicBezTo>
                    <a:pt x="93767" y="13546"/>
                    <a:pt x="94467" y="13079"/>
                    <a:pt x="95101" y="12512"/>
                  </a:cubicBezTo>
                  <a:cubicBezTo>
                    <a:pt x="95502" y="12179"/>
                    <a:pt x="95768" y="11712"/>
                    <a:pt x="95735" y="11111"/>
                  </a:cubicBezTo>
                  <a:cubicBezTo>
                    <a:pt x="95702" y="10778"/>
                    <a:pt x="95768" y="10544"/>
                    <a:pt x="96102" y="10444"/>
                  </a:cubicBezTo>
                  <a:cubicBezTo>
                    <a:pt x="97236" y="9977"/>
                    <a:pt x="97536" y="9043"/>
                    <a:pt x="97603" y="7942"/>
                  </a:cubicBezTo>
                  <a:cubicBezTo>
                    <a:pt x="97670" y="6908"/>
                    <a:pt x="97536" y="5908"/>
                    <a:pt x="97269" y="4907"/>
                  </a:cubicBezTo>
                  <a:cubicBezTo>
                    <a:pt x="97103" y="4306"/>
                    <a:pt x="96969" y="3673"/>
                    <a:pt x="96802" y="3039"/>
                  </a:cubicBezTo>
                  <a:cubicBezTo>
                    <a:pt x="96736" y="2739"/>
                    <a:pt x="96602" y="2505"/>
                    <a:pt x="96269" y="2372"/>
                  </a:cubicBezTo>
                  <a:cubicBezTo>
                    <a:pt x="96002" y="2238"/>
                    <a:pt x="95802" y="2005"/>
                    <a:pt x="95635" y="1771"/>
                  </a:cubicBezTo>
                  <a:cubicBezTo>
                    <a:pt x="95327" y="1441"/>
                    <a:pt x="94989" y="1314"/>
                    <a:pt x="94623" y="1314"/>
                  </a:cubicBezTo>
                  <a:cubicBezTo>
                    <a:pt x="94434" y="1314"/>
                    <a:pt x="94238" y="1348"/>
                    <a:pt x="94034" y="1404"/>
                  </a:cubicBezTo>
                  <a:cubicBezTo>
                    <a:pt x="93907" y="1452"/>
                    <a:pt x="93787" y="1492"/>
                    <a:pt x="93675" y="1492"/>
                  </a:cubicBezTo>
                  <a:cubicBezTo>
                    <a:pt x="93552" y="1492"/>
                    <a:pt x="93438" y="1444"/>
                    <a:pt x="93333" y="1304"/>
                  </a:cubicBezTo>
                  <a:cubicBezTo>
                    <a:pt x="93233" y="1171"/>
                    <a:pt x="93066" y="1104"/>
                    <a:pt x="92900" y="1071"/>
                  </a:cubicBezTo>
                  <a:cubicBezTo>
                    <a:pt x="91699" y="837"/>
                    <a:pt x="90531" y="604"/>
                    <a:pt x="89330" y="370"/>
                  </a:cubicBezTo>
                  <a:cubicBezTo>
                    <a:pt x="88730" y="270"/>
                    <a:pt x="88096" y="170"/>
                    <a:pt x="87496" y="137"/>
                  </a:cubicBezTo>
                  <a:cubicBezTo>
                    <a:pt x="86479" y="87"/>
                    <a:pt x="85462" y="1"/>
                    <a:pt x="84446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2912091" y="1360412"/>
              <a:ext cx="28385" cy="45723"/>
            </a:xfrm>
            <a:custGeom>
              <a:rect b="b" l="l" r="r" t="t"/>
              <a:pathLst>
                <a:path extrusionOk="0" h="1936" w="1202">
                  <a:moveTo>
                    <a:pt x="501" y="1"/>
                  </a:moveTo>
                  <a:cubicBezTo>
                    <a:pt x="268" y="1"/>
                    <a:pt x="101" y="168"/>
                    <a:pt x="68" y="368"/>
                  </a:cubicBezTo>
                  <a:cubicBezTo>
                    <a:pt x="34" y="768"/>
                    <a:pt x="1" y="1168"/>
                    <a:pt x="34" y="1535"/>
                  </a:cubicBezTo>
                  <a:cubicBezTo>
                    <a:pt x="34" y="1702"/>
                    <a:pt x="201" y="1835"/>
                    <a:pt x="301" y="1935"/>
                  </a:cubicBezTo>
                  <a:cubicBezTo>
                    <a:pt x="668" y="1935"/>
                    <a:pt x="835" y="1735"/>
                    <a:pt x="935" y="1468"/>
                  </a:cubicBezTo>
                  <a:cubicBezTo>
                    <a:pt x="1035" y="1102"/>
                    <a:pt x="1202" y="768"/>
                    <a:pt x="1068" y="401"/>
                  </a:cubicBezTo>
                  <a:cubicBezTo>
                    <a:pt x="968" y="134"/>
                    <a:pt x="768" y="1"/>
                    <a:pt x="501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3131876" y="1372150"/>
              <a:ext cx="29967" cy="48959"/>
            </a:xfrm>
            <a:custGeom>
              <a:rect b="b" l="l" r="r" t="t"/>
              <a:pathLst>
                <a:path extrusionOk="0" h="2073" w="1269">
                  <a:moveTo>
                    <a:pt x="1000" y="1"/>
                  </a:moveTo>
                  <a:cubicBezTo>
                    <a:pt x="714" y="1"/>
                    <a:pt x="527" y="41"/>
                    <a:pt x="501" y="404"/>
                  </a:cubicBezTo>
                  <a:cubicBezTo>
                    <a:pt x="501" y="404"/>
                    <a:pt x="501" y="438"/>
                    <a:pt x="468" y="471"/>
                  </a:cubicBezTo>
                  <a:cubicBezTo>
                    <a:pt x="1" y="1038"/>
                    <a:pt x="101" y="1572"/>
                    <a:pt x="601" y="2072"/>
                  </a:cubicBezTo>
                  <a:cubicBezTo>
                    <a:pt x="868" y="1939"/>
                    <a:pt x="1035" y="1672"/>
                    <a:pt x="968" y="1372"/>
                  </a:cubicBezTo>
                  <a:cubicBezTo>
                    <a:pt x="834" y="905"/>
                    <a:pt x="968" y="471"/>
                    <a:pt x="1268" y="4"/>
                  </a:cubicBezTo>
                  <a:cubicBezTo>
                    <a:pt x="1172" y="4"/>
                    <a:pt x="1082" y="1"/>
                    <a:pt x="1000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2592273" y="2869878"/>
              <a:ext cx="54385" cy="11927"/>
            </a:xfrm>
            <a:custGeom>
              <a:rect b="b" l="l" r="r" t="t"/>
              <a:pathLst>
                <a:path extrusionOk="0" h="505" w="2303">
                  <a:moveTo>
                    <a:pt x="1" y="0"/>
                  </a:moveTo>
                  <a:cubicBezTo>
                    <a:pt x="101" y="267"/>
                    <a:pt x="101" y="267"/>
                    <a:pt x="334" y="334"/>
                  </a:cubicBezTo>
                  <a:cubicBezTo>
                    <a:pt x="677" y="419"/>
                    <a:pt x="1010" y="505"/>
                    <a:pt x="1344" y="505"/>
                  </a:cubicBezTo>
                  <a:cubicBezTo>
                    <a:pt x="1661" y="505"/>
                    <a:pt x="1978" y="428"/>
                    <a:pt x="2303" y="200"/>
                  </a:cubicBezTo>
                  <a:cubicBezTo>
                    <a:pt x="1469" y="134"/>
                    <a:pt x="735" y="67"/>
                    <a:pt x="1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2587550" y="2848598"/>
              <a:ext cx="58329" cy="14218"/>
            </a:xfrm>
            <a:custGeom>
              <a:rect b="b" l="l" r="r" t="t"/>
              <a:pathLst>
                <a:path extrusionOk="0" h="602" w="2470">
                  <a:moveTo>
                    <a:pt x="2469" y="1"/>
                  </a:moveTo>
                  <a:lnTo>
                    <a:pt x="2469" y="1"/>
                  </a:lnTo>
                  <a:cubicBezTo>
                    <a:pt x="1969" y="134"/>
                    <a:pt x="1569" y="267"/>
                    <a:pt x="1168" y="301"/>
                  </a:cubicBezTo>
                  <a:cubicBezTo>
                    <a:pt x="985" y="334"/>
                    <a:pt x="793" y="342"/>
                    <a:pt x="597" y="342"/>
                  </a:cubicBezTo>
                  <a:cubicBezTo>
                    <a:pt x="401" y="342"/>
                    <a:pt x="201" y="334"/>
                    <a:pt x="1" y="334"/>
                  </a:cubicBezTo>
                  <a:cubicBezTo>
                    <a:pt x="221" y="515"/>
                    <a:pt x="522" y="601"/>
                    <a:pt x="854" y="601"/>
                  </a:cubicBezTo>
                  <a:cubicBezTo>
                    <a:pt x="1377" y="601"/>
                    <a:pt x="1979" y="388"/>
                    <a:pt x="2469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2250399" y="2058427"/>
              <a:ext cx="39413" cy="19272"/>
            </a:xfrm>
            <a:custGeom>
              <a:rect b="b" l="l" r="r" t="t"/>
              <a:pathLst>
                <a:path extrusionOk="0" h="816" w="1669">
                  <a:moveTo>
                    <a:pt x="1" y="0"/>
                  </a:moveTo>
                  <a:cubicBezTo>
                    <a:pt x="68" y="167"/>
                    <a:pt x="101" y="434"/>
                    <a:pt x="201" y="467"/>
                  </a:cubicBezTo>
                  <a:cubicBezTo>
                    <a:pt x="516" y="588"/>
                    <a:pt x="831" y="815"/>
                    <a:pt x="1210" y="815"/>
                  </a:cubicBezTo>
                  <a:cubicBezTo>
                    <a:pt x="1353" y="815"/>
                    <a:pt x="1504" y="783"/>
                    <a:pt x="1669" y="701"/>
                  </a:cubicBezTo>
                  <a:cubicBezTo>
                    <a:pt x="1102" y="467"/>
                    <a:pt x="601" y="234"/>
                    <a:pt x="1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2427653" y="2121108"/>
              <a:ext cx="22080" cy="27940"/>
            </a:xfrm>
            <a:custGeom>
              <a:rect b="b" l="l" r="r" t="t"/>
              <a:pathLst>
                <a:path extrusionOk="0" h="1183" w="935">
                  <a:moveTo>
                    <a:pt x="782" y="1"/>
                  </a:moveTo>
                  <a:cubicBezTo>
                    <a:pt x="492" y="1"/>
                    <a:pt x="434" y="228"/>
                    <a:pt x="0" y="1182"/>
                  </a:cubicBezTo>
                  <a:cubicBezTo>
                    <a:pt x="134" y="1149"/>
                    <a:pt x="267" y="1149"/>
                    <a:pt x="334" y="1082"/>
                  </a:cubicBezTo>
                  <a:cubicBezTo>
                    <a:pt x="601" y="882"/>
                    <a:pt x="868" y="382"/>
                    <a:pt x="934" y="15"/>
                  </a:cubicBezTo>
                  <a:cubicBezTo>
                    <a:pt x="877" y="6"/>
                    <a:pt x="827" y="1"/>
                    <a:pt x="782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2593076" y="2835868"/>
              <a:ext cx="56723" cy="10392"/>
            </a:xfrm>
            <a:custGeom>
              <a:rect b="b" l="l" r="r" t="t"/>
              <a:pathLst>
                <a:path extrusionOk="0" h="440" w="2402">
                  <a:moveTo>
                    <a:pt x="1468" y="1"/>
                  </a:moveTo>
                  <a:cubicBezTo>
                    <a:pt x="692" y="1"/>
                    <a:pt x="211" y="139"/>
                    <a:pt x="0" y="439"/>
                  </a:cubicBezTo>
                  <a:cubicBezTo>
                    <a:pt x="488" y="318"/>
                    <a:pt x="964" y="158"/>
                    <a:pt x="1449" y="158"/>
                  </a:cubicBezTo>
                  <a:cubicBezTo>
                    <a:pt x="1761" y="158"/>
                    <a:pt x="2076" y="224"/>
                    <a:pt x="2402" y="406"/>
                  </a:cubicBezTo>
                  <a:cubicBezTo>
                    <a:pt x="2202" y="39"/>
                    <a:pt x="2135" y="6"/>
                    <a:pt x="1735" y="6"/>
                  </a:cubicBezTo>
                  <a:cubicBezTo>
                    <a:pt x="1642" y="3"/>
                    <a:pt x="1553" y="1"/>
                    <a:pt x="1468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1962886" y="1971326"/>
              <a:ext cx="26803" cy="20949"/>
            </a:xfrm>
            <a:custGeom>
              <a:rect b="b" l="l" r="r" t="t"/>
              <a:pathLst>
                <a:path extrusionOk="0" h="887" w="1135">
                  <a:moveTo>
                    <a:pt x="351" y="0"/>
                  </a:moveTo>
                  <a:cubicBezTo>
                    <a:pt x="249" y="0"/>
                    <a:pt x="134" y="41"/>
                    <a:pt x="1" y="152"/>
                  </a:cubicBezTo>
                  <a:cubicBezTo>
                    <a:pt x="334" y="419"/>
                    <a:pt x="634" y="619"/>
                    <a:pt x="935" y="886"/>
                  </a:cubicBezTo>
                  <a:cubicBezTo>
                    <a:pt x="1135" y="586"/>
                    <a:pt x="1101" y="386"/>
                    <a:pt x="868" y="252"/>
                  </a:cubicBezTo>
                  <a:cubicBezTo>
                    <a:pt x="712" y="164"/>
                    <a:pt x="556" y="0"/>
                    <a:pt x="351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1928220" y="1987693"/>
              <a:ext cx="19719" cy="21114"/>
            </a:xfrm>
            <a:custGeom>
              <a:rect b="b" l="l" r="r" t="t"/>
              <a:pathLst>
                <a:path extrusionOk="0" h="894" w="835">
                  <a:moveTo>
                    <a:pt x="240" y="1"/>
                  </a:moveTo>
                  <a:cubicBezTo>
                    <a:pt x="163" y="1"/>
                    <a:pt x="85" y="48"/>
                    <a:pt x="1" y="160"/>
                  </a:cubicBezTo>
                  <a:cubicBezTo>
                    <a:pt x="168" y="427"/>
                    <a:pt x="334" y="660"/>
                    <a:pt x="468" y="894"/>
                  </a:cubicBezTo>
                  <a:cubicBezTo>
                    <a:pt x="835" y="560"/>
                    <a:pt x="801" y="560"/>
                    <a:pt x="568" y="227"/>
                  </a:cubicBezTo>
                  <a:cubicBezTo>
                    <a:pt x="452" y="91"/>
                    <a:pt x="347" y="1"/>
                    <a:pt x="240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1873079" y="2003304"/>
              <a:ext cx="15775" cy="20476"/>
            </a:xfrm>
            <a:custGeom>
              <a:rect b="b" l="l" r="r" t="t"/>
              <a:pathLst>
                <a:path extrusionOk="0" h="867" w="668">
                  <a:moveTo>
                    <a:pt x="303" y="0"/>
                  </a:moveTo>
                  <a:cubicBezTo>
                    <a:pt x="204" y="0"/>
                    <a:pt x="109" y="102"/>
                    <a:pt x="1" y="233"/>
                  </a:cubicBezTo>
                  <a:cubicBezTo>
                    <a:pt x="101" y="433"/>
                    <a:pt x="201" y="633"/>
                    <a:pt x="301" y="867"/>
                  </a:cubicBezTo>
                  <a:cubicBezTo>
                    <a:pt x="601" y="566"/>
                    <a:pt x="668" y="333"/>
                    <a:pt x="468" y="99"/>
                  </a:cubicBezTo>
                  <a:cubicBezTo>
                    <a:pt x="410" y="30"/>
                    <a:pt x="356" y="0"/>
                    <a:pt x="303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2771889" y="1654710"/>
              <a:ext cx="39413" cy="13769"/>
            </a:xfrm>
            <a:custGeom>
              <a:rect b="b" l="l" r="r" t="t"/>
              <a:pathLst>
                <a:path extrusionOk="0" h="583" w="1669">
                  <a:moveTo>
                    <a:pt x="272" y="1"/>
                  </a:moveTo>
                  <a:cubicBezTo>
                    <a:pt x="183" y="1"/>
                    <a:pt x="93" y="6"/>
                    <a:pt x="0" y="15"/>
                  </a:cubicBezTo>
                  <a:lnTo>
                    <a:pt x="1601" y="582"/>
                  </a:lnTo>
                  <a:cubicBezTo>
                    <a:pt x="1635" y="549"/>
                    <a:pt x="1635" y="482"/>
                    <a:pt x="1668" y="449"/>
                  </a:cubicBezTo>
                  <a:cubicBezTo>
                    <a:pt x="1241" y="164"/>
                    <a:pt x="789" y="1"/>
                    <a:pt x="272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2766363" y="1626700"/>
              <a:ext cx="38634" cy="15517"/>
            </a:xfrm>
            <a:custGeom>
              <a:rect b="b" l="l" r="r" t="t"/>
              <a:pathLst>
                <a:path extrusionOk="0" h="657" w="1636">
                  <a:moveTo>
                    <a:pt x="34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417" y="245"/>
                    <a:pt x="741" y="657"/>
                    <a:pt x="1281" y="657"/>
                  </a:cubicBezTo>
                  <a:cubicBezTo>
                    <a:pt x="1390" y="657"/>
                    <a:pt x="1507" y="640"/>
                    <a:pt x="1635" y="601"/>
                  </a:cubicBezTo>
                  <a:cubicBezTo>
                    <a:pt x="1035" y="367"/>
                    <a:pt x="535" y="201"/>
                    <a:pt x="34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2051112" y="1976498"/>
              <a:ext cx="18136" cy="18918"/>
            </a:xfrm>
            <a:custGeom>
              <a:rect b="b" l="l" r="r" t="t"/>
              <a:pathLst>
                <a:path extrusionOk="0" h="801" w="768">
                  <a:moveTo>
                    <a:pt x="274" y="0"/>
                  </a:moveTo>
                  <a:cubicBezTo>
                    <a:pt x="175" y="0"/>
                    <a:pt x="82" y="84"/>
                    <a:pt x="1" y="267"/>
                  </a:cubicBezTo>
                  <a:cubicBezTo>
                    <a:pt x="167" y="434"/>
                    <a:pt x="334" y="601"/>
                    <a:pt x="501" y="801"/>
                  </a:cubicBezTo>
                  <a:cubicBezTo>
                    <a:pt x="768" y="500"/>
                    <a:pt x="668" y="267"/>
                    <a:pt x="468" y="100"/>
                  </a:cubicBezTo>
                  <a:cubicBezTo>
                    <a:pt x="402" y="35"/>
                    <a:pt x="337" y="0"/>
                    <a:pt x="274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2121225" y="1967831"/>
              <a:ext cx="13413" cy="18918"/>
            </a:xfrm>
            <a:custGeom>
              <a:rect b="b" l="l" r="r" t="t"/>
              <a:pathLst>
                <a:path extrusionOk="0" h="801" w="568">
                  <a:moveTo>
                    <a:pt x="567" y="0"/>
                  </a:moveTo>
                  <a:lnTo>
                    <a:pt x="567" y="0"/>
                  </a:lnTo>
                  <a:cubicBezTo>
                    <a:pt x="401" y="34"/>
                    <a:pt x="234" y="0"/>
                    <a:pt x="167" y="67"/>
                  </a:cubicBezTo>
                  <a:cubicBezTo>
                    <a:pt x="0" y="267"/>
                    <a:pt x="0" y="534"/>
                    <a:pt x="134" y="767"/>
                  </a:cubicBezTo>
                  <a:cubicBezTo>
                    <a:pt x="200" y="767"/>
                    <a:pt x="267" y="801"/>
                    <a:pt x="334" y="801"/>
                  </a:cubicBezTo>
                  <a:cubicBezTo>
                    <a:pt x="401" y="567"/>
                    <a:pt x="467" y="334"/>
                    <a:pt x="567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2343371" y="2092295"/>
              <a:ext cx="24442" cy="18138"/>
            </a:xfrm>
            <a:custGeom>
              <a:rect b="b" l="l" r="r" t="t"/>
              <a:pathLst>
                <a:path extrusionOk="0" h="768" w="1035">
                  <a:moveTo>
                    <a:pt x="0" y="1"/>
                  </a:moveTo>
                  <a:cubicBezTo>
                    <a:pt x="234" y="534"/>
                    <a:pt x="400" y="668"/>
                    <a:pt x="1034" y="768"/>
                  </a:cubicBezTo>
                  <a:cubicBezTo>
                    <a:pt x="701" y="501"/>
                    <a:pt x="334" y="267"/>
                    <a:pt x="0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2244117" y="2035518"/>
              <a:ext cx="25221" cy="13462"/>
            </a:xfrm>
            <a:custGeom>
              <a:rect b="b" l="l" r="r" t="t"/>
              <a:pathLst>
                <a:path extrusionOk="0" h="570" w="1068">
                  <a:moveTo>
                    <a:pt x="979" y="0"/>
                  </a:moveTo>
                  <a:cubicBezTo>
                    <a:pt x="503" y="0"/>
                    <a:pt x="252" y="255"/>
                    <a:pt x="0" y="570"/>
                  </a:cubicBezTo>
                  <a:cubicBezTo>
                    <a:pt x="367" y="437"/>
                    <a:pt x="801" y="437"/>
                    <a:pt x="1067" y="3"/>
                  </a:cubicBezTo>
                  <a:cubicBezTo>
                    <a:pt x="1037" y="1"/>
                    <a:pt x="1008" y="0"/>
                    <a:pt x="979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2312648" y="2067095"/>
              <a:ext cx="22080" cy="8833"/>
            </a:xfrm>
            <a:custGeom>
              <a:rect b="b" l="l" r="r" t="t"/>
              <a:pathLst>
                <a:path extrusionOk="0" h="374" w="935">
                  <a:moveTo>
                    <a:pt x="901" y="0"/>
                  </a:moveTo>
                  <a:lnTo>
                    <a:pt x="0" y="167"/>
                  </a:lnTo>
                  <a:cubicBezTo>
                    <a:pt x="183" y="295"/>
                    <a:pt x="356" y="373"/>
                    <a:pt x="525" y="373"/>
                  </a:cubicBezTo>
                  <a:cubicBezTo>
                    <a:pt x="663" y="373"/>
                    <a:pt x="799" y="321"/>
                    <a:pt x="934" y="200"/>
                  </a:cubicBezTo>
                  <a:cubicBezTo>
                    <a:pt x="901" y="134"/>
                    <a:pt x="901" y="67"/>
                    <a:pt x="901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2391404" y="2111071"/>
              <a:ext cx="26803" cy="8927"/>
            </a:xfrm>
            <a:custGeom>
              <a:rect b="b" l="l" r="r" t="t"/>
              <a:pathLst>
                <a:path extrusionOk="0" h="378" w="1135">
                  <a:moveTo>
                    <a:pt x="886" y="1"/>
                  </a:moveTo>
                  <a:cubicBezTo>
                    <a:pt x="576" y="1"/>
                    <a:pt x="320" y="187"/>
                    <a:pt x="1" y="373"/>
                  </a:cubicBezTo>
                  <a:cubicBezTo>
                    <a:pt x="126" y="373"/>
                    <a:pt x="243" y="377"/>
                    <a:pt x="352" y="377"/>
                  </a:cubicBezTo>
                  <a:cubicBezTo>
                    <a:pt x="678" y="377"/>
                    <a:pt x="935" y="340"/>
                    <a:pt x="1135" y="40"/>
                  </a:cubicBezTo>
                  <a:cubicBezTo>
                    <a:pt x="1047" y="13"/>
                    <a:pt x="965" y="1"/>
                    <a:pt x="886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2187394" y="2000116"/>
              <a:ext cx="14193" cy="19721"/>
            </a:xfrm>
            <a:custGeom>
              <a:rect b="b" l="l" r="r" t="t"/>
              <a:pathLst>
                <a:path extrusionOk="0" h="835" w="601">
                  <a:moveTo>
                    <a:pt x="601" y="1"/>
                  </a:moveTo>
                  <a:cubicBezTo>
                    <a:pt x="67" y="1"/>
                    <a:pt x="34" y="34"/>
                    <a:pt x="0" y="835"/>
                  </a:cubicBezTo>
                  <a:cubicBezTo>
                    <a:pt x="234" y="501"/>
                    <a:pt x="401" y="268"/>
                    <a:pt x="601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2785279" y="1682626"/>
              <a:ext cx="23662" cy="7132"/>
            </a:xfrm>
            <a:custGeom>
              <a:rect b="b" l="l" r="r" t="t"/>
              <a:pathLst>
                <a:path extrusionOk="0" h="302" w="1002">
                  <a:moveTo>
                    <a:pt x="0" y="1"/>
                  </a:moveTo>
                  <a:cubicBezTo>
                    <a:pt x="0" y="34"/>
                    <a:pt x="0" y="101"/>
                    <a:pt x="0" y="134"/>
                  </a:cubicBezTo>
                  <a:cubicBezTo>
                    <a:pt x="301" y="201"/>
                    <a:pt x="634" y="234"/>
                    <a:pt x="968" y="301"/>
                  </a:cubicBezTo>
                  <a:lnTo>
                    <a:pt x="1001" y="168"/>
                  </a:lnTo>
                  <a:cubicBezTo>
                    <a:pt x="668" y="101"/>
                    <a:pt x="334" y="34"/>
                    <a:pt x="0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2798668" y="1730687"/>
              <a:ext cx="16554" cy="7912"/>
            </a:xfrm>
            <a:custGeom>
              <a:rect b="b" l="l" r="r" t="t"/>
              <a:pathLst>
                <a:path extrusionOk="0" h="335" w="701">
                  <a:moveTo>
                    <a:pt x="668" y="1"/>
                  </a:moveTo>
                  <a:cubicBezTo>
                    <a:pt x="434" y="67"/>
                    <a:pt x="234" y="134"/>
                    <a:pt x="0" y="234"/>
                  </a:cubicBezTo>
                  <a:cubicBezTo>
                    <a:pt x="34" y="268"/>
                    <a:pt x="34" y="301"/>
                    <a:pt x="34" y="334"/>
                  </a:cubicBezTo>
                  <a:cubicBezTo>
                    <a:pt x="267" y="234"/>
                    <a:pt x="467" y="167"/>
                    <a:pt x="701" y="101"/>
                  </a:cubicBezTo>
                  <a:cubicBezTo>
                    <a:pt x="668" y="67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789222" y="1706763"/>
              <a:ext cx="18136" cy="5834"/>
            </a:xfrm>
            <a:custGeom>
              <a:rect b="b" l="l" r="r" t="t"/>
              <a:pathLst>
                <a:path extrusionOk="0" h="247" w="768">
                  <a:moveTo>
                    <a:pt x="150" y="0"/>
                  </a:moveTo>
                  <a:cubicBezTo>
                    <a:pt x="100" y="0"/>
                    <a:pt x="50" y="38"/>
                    <a:pt x="0" y="113"/>
                  </a:cubicBezTo>
                  <a:cubicBezTo>
                    <a:pt x="267" y="180"/>
                    <a:pt x="501" y="213"/>
                    <a:pt x="767" y="246"/>
                  </a:cubicBezTo>
                  <a:cubicBezTo>
                    <a:pt x="767" y="213"/>
                    <a:pt x="767" y="146"/>
                    <a:pt x="767" y="113"/>
                  </a:cubicBezTo>
                  <a:cubicBezTo>
                    <a:pt x="567" y="46"/>
                    <a:pt x="400" y="13"/>
                    <a:pt x="200" y="13"/>
                  </a:cubicBezTo>
                  <a:cubicBezTo>
                    <a:pt x="184" y="5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2003858" y="2904524"/>
              <a:ext cx="30747" cy="9211"/>
            </a:xfrm>
            <a:custGeom>
              <a:rect b="b" l="l" r="r" t="t"/>
              <a:pathLst>
                <a:path extrusionOk="0" h="390" w="1302">
                  <a:moveTo>
                    <a:pt x="1301" y="1"/>
                  </a:moveTo>
                  <a:lnTo>
                    <a:pt x="1301" y="1"/>
                  </a:lnTo>
                  <a:cubicBezTo>
                    <a:pt x="867" y="68"/>
                    <a:pt x="400" y="134"/>
                    <a:pt x="0" y="168"/>
                  </a:cubicBezTo>
                  <a:cubicBezTo>
                    <a:pt x="190" y="314"/>
                    <a:pt x="354" y="389"/>
                    <a:pt x="526" y="389"/>
                  </a:cubicBezTo>
                  <a:cubicBezTo>
                    <a:pt x="747" y="389"/>
                    <a:pt x="982" y="264"/>
                    <a:pt x="1301" y="1"/>
                  </a:cubicBezTo>
                  <a:close/>
                </a:path>
              </a:pathLst>
            </a:custGeom>
            <a:solidFill>
              <a:srgbClr val="FF67A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38"/>
          <p:cNvGrpSpPr/>
          <p:nvPr/>
        </p:nvGrpSpPr>
        <p:grpSpPr>
          <a:xfrm>
            <a:off x="5981242" y="2379522"/>
            <a:ext cx="1876023" cy="1701821"/>
            <a:chOff x="2228925" y="1231100"/>
            <a:chExt cx="1976425" cy="1792900"/>
          </a:xfrm>
        </p:grpSpPr>
        <p:sp>
          <p:nvSpPr>
            <p:cNvPr id="755" name="Google Shape;755;p38"/>
            <p:cNvSpPr/>
            <p:nvPr/>
          </p:nvSpPr>
          <p:spPr>
            <a:xfrm>
              <a:off x="2266950" y="1268900"/>
              <a:ext cx="1938400" cy="1755100"/>
            </a:xfrm>
            <a:custGeom>
              <a:rect b="b" l="l" r="r" t="t"/>
              <a:pathLst>
                <a:path extrusionOk="0" h="70204" w="77536">
                  <a:moveTo>
                    <a:pt x="64625" y="1"/>
                  </a:moveTo>
                  <a:cubicBezTo>
                    <a:pt x="56524" y="1"/>
                    <a:pt x="42115" y="5611"/>
                    <a:pt x="40543" y="14007"/>
                  </a:cubicBezTo>
                  <a:cubicBezTo>
                    <a:pt x="38908" y="22913"/>
                    <a:pt x="42644" y="33888"/>
                    <a:pt x="42377" y="35823"/>
                  </a:cubicBezTo>
                  <a:cubicBezTo>
                    <a:pt x="42157" y="37391"/>
                    <a:pt x="41369" y="39028"/>
                    <a:pt x="38852" y="39028"/>
                  </a:cubicBezTo>
                  <a:cubicBezTo>
                    <a:pt x="38318" y="39028"/>
                    <a:pt x="37707" y="38955"/>
                    <a:pt x="37007" y="38791"/>
                  </a:cubicBezTo>
                  <a:cubicBezTo>
                    <a:pt x="34825" y="38282"/>
                    <a:pt x="32781" y="37228"/>
                    <a:pt x="30569" y="37228"/>
                  </a:cubicBezTo>
                  <a:cubicBezTo>
                    <a:pt x="28723" y="37228"/>
                    <a:pt x="26759" y="37962"/>
                    <a:pt x="24498" y="40359"/>
                  </a:cubicBezTo>
                  <a:cubicBezTo>
                    <a:pt x="19494" y="45596"/>
                    <a:pt x="15892" y="49966"/>
                    <a:pt x="10955" y="50667"/>
                  </a:cubicBezTo>
                  <a:cubicBezTo>
                    <a:pt x="10344" y="50753"/>
                    <a:pt x="9750" y="50790"/>
                    <a:pt x="9177" y="50790"/>
                  </a:cubicBezTo>
                  <a:cubicBezTo>
                    <a:pt x="5767" y="50790"/>
                    <a:pt x="3103" y="49474"/>
                    <a:pt x="1960" y="49474"/>
                  </a:cubicBezTo>
                  <a:cubicBezTo>
                    <a:pt x="1745" y="49474"/>
                    <a:pt x="1583" y="49521"/>
                    <a:pt x="1481" y="49632"/>
                  </a:cubicBezTo>
                  <a:cubicBezTo>
                    <a:pt x="1" y="51206"/>
                    <a:pt x="3855" y="58115"/>
                    <a:pt x="12202" y="58115"/>
                  </a:cubicBezTo>
                  <a:cubicBezTo>
                    <a:pt x="12880" y="58115"/>
                    <a:pt x="13587" y="58070"/>
                    <a:pt x="14324" y="57972"/>
                  </a:cubicBezTo>
                  <a:cubicBezTo>
                    <a:pt x="24098" y="56637"/>
                    <a:pt x="24798" y="55970"/>
                    <a:pt x="24798" y="55970"/>
                  </a:cubicBezTo>
                  <a:cubicBezTo>
                    <a:pt x="24798" y="55970"/>
                    <a:pt x="24817" y="55966"/>
                    <a:pt x="24847" y="55966"/>
                  </a:cubicBezTo>
                  <a:cubicBezTo>
                    <a:pt x="25024" y="55966"/>
                    <a:pt x="25602" y="56112"/>
                    <a:pt x="25232" y="58105"/>
                  </a:cubicBezTo>
                  <a:cubicBezTo>
                    <a:pt x="24798" y="60407"/>
                    <a:pt x="24698" y="61541"/>
                    <a:pt x="25732" y="63476"/>
                  </a:cubicBezTo>
                  <a:cubicBezTo>
                    <a:pt x="26581" y="65064"/>
                    <a:pt x="28396" y="70204"/>
                    <a:pt x="31751" y="70204"/>
                  </a:cubicBezTo>
                  <a:cubicBezTo>
                    <a:pt x="32482" y="70204"/>
                    <a:pt x="33287" y="69959"/>
                    <a:pt x="34171" y="69380"/>
                  </a:cubicBezTo>
                  <a:cubicBezTo>
                    <a:pt x="39108" y="66144"/>
                    <a:pt x="37474" y="64410"/>
                    <a:pt x="35072" y="64210"/>
                  </a:cubicBezTo>
                  <a:cubicBezTo>
                    <a:pt x="34672" y="64176"/>
                    <a:pt x="34299" y="64162"/>
                    <a:pt x="33956" y="64162"/>
                  </a:cubicBezTo>
                  <a:cubicBezTo>
                    <a:pt x="32242" y="64162"/>
                    <a:pt x="31269" y="64510"/>
                    <a:pt x="31269" y="64510"/>
                  </a:cubicBezTo>
                  <a:cubicBezTo>
                    <a:pt x="31269" y="64510"/>
                    <a:pt x="30269" y="63376"/>
                    <a:pt x="31069" y="62141"/>
                  </a:cubicBezTo>
                  <a:cubicBezTo>
                    <a:pt x="31870" y="60874"/>
                    <a:pt x="35005" y="60507"/>
                    <a:pt x="35005" y="60507"/>
                  </a:cubicBezTo>
                  <a:cubicBezTo>
                    <a:pt x="35005" y="60507"/>
                    <a:pt x="36863" y="66427"/>
                    <a:pt x="41343" y="66427"/>
                  </a:cubicBezTo>
                  <a:cubicBezTo>
                    <a:pt x="41475" y="66427"/>
                    <a:pt x="41608" y="66422"/>
                    <a:pt x="41743" y="66411"/>
                  </a:cubicBezTo>
                  <a:cubicBezTo>
                    <a:pt x="46480" y="66044"/>
                    <a:pt x="46747" y="65677"/>
                    <a:pt x="46747" y="64510"/>
                  </a:cubicBezTo>
                  <a:cubicBezTo>
                    <a:pt x="46747" y="63500"/>
                    <a:pt x="45625" y="62715"/>
                    <a:pt x="44049" y="62715"/>
                  </a:cubicBezTo>
                  <a:cubicBezTo>
                    <a:pt x="43802" y="62715"/>
                    <a:pt x="43544" y="62735"/>
                    <a:pt x="43278" y="62775"/>
                  </a:cubicBezTo>
                  <a:cubicBezTo>
                    <a:pt x="43104" y="62802"/>
                    <a:pt x="42938" y="62814"/>
                    <a:pt x="42781" y="62814"/>
                  </a:cubicBezTo>
                  <a:cubicBezTo>
                    <a:pt x="41164" y="62814"/>
                    <a:pt x="40454" y="61492"/>
                    <a:pt x="40576" y="60640"/>
                  </a:cubicBezTo>
                  <a:cubicBezTo>
                    <a:pt x="40743" y="59673"/>
                    <a:pt x="43978" y="59406"/>
                    <a:pt x="44379" y="56671"/>
                  </a:cubicBezTo>
                  <a:cubicBezTo>
                    <a:pt x="44812" y="53936"/>
                    <a:pt x="44812" y="53335"/>
                    <a:pt x="44812" y="53335"/>
                  </a:cubicBezTo>
                  <a:lnTo>
                    <a:pt x="46747" y="51734"/>
                  </a:lnTo>
                  <a:lnTo>
                    <a:pt x="48315" y="51601"/>
                  </a:lnTo>
                  <a:cubicBezTo>
                    <a:pt x="48315" y="51601"/>
                    <a:pt x="48667" y="52320"/>
                    <a:pt x="49071" y="52320"/>
                  </a:cubicBezTo>
                  <a:cubicBezTo>
                    <a:pt x="49251" y="52320"/>
                    <a:pt x="49441" y="52178"/>
                    <a:pt x="49616" y="51767"/>
                  </a:cubicBezTo>
                  <a:cubicBezTo>
                    <a:pt x="50183" y="50400"/>
                    <a:pt x="49816" y="49232"/>
                    <a:pt x="49816" y="49232"/>
                  </a:cubicBezTo>
                  <a:lnTo>
                    <a:pt x="52418" y="43061"/>
                  </a:lnTo>
                  <a:cubicBezTo>
                    <a:pt x="52418" y="43061"/>
                    <a:pt x="53788" y="44010"/>
                    <a:pt x="55100" y="44010"/>
                  </a:cubicBezTo>
                  <a:cubicBezTo>
                    <a:pt x="55264" y="44010"/>
                    <a:pt x="55427" y="43995"/>
                    <a:pt x="55587" y="43962"/>
                  </a:cubicBezTo>
                  <a:cubicBezTo>
                    <a:pt x="57021" y="43628"/>
                    <a:pt x="57455" y="42594"/>
                    <a:pt x="57455" y="42594"/>
                  </a:cubicBezTo>
                  <a:cubicBezTo>
                    <a:pt x="57455" y="42594"/>
                    <a:pt x="59830" y="43782"/>
                    <a:pt x="60842" y="43782"/>
                  </a:cubicBezTo>
                  <a:cubicBezTo>
                    <a:pt x="60992" y="43782"/>
                    <a:pt x="61113" y="43755"/>
                    <a:pt x="61191" y="43695"/>
                  </a:cubicBezTo>
                  <a:cubicBezTo>
                    <a:pt x="61824" y="43195"/>
                    <a:pt x="61057" y="40493"/>
                    <a:pt x="59656" y="39992"/>
                  </a:cubicBezTo>
                  <a:cubicBezTo>
                    <a:pt x="59490" y="39934"/>
                    <a:pt x="59296" y="39908"/>
                    <a:pt x="59083" y="39908"/>
                  </a:cubicBezTo>
                  <a:cubicBezTo>
                    <a:pt x="57458" y="39908"/>
                    <a:pt x="54702" y="41401"/>
                    <a:pt x="54319" y="41460"/>
                  </a:cubicBezTo>
                  <a:cubicBezTo>
                    <a:pt x="54312" y="41460"/>
                    <a:pt x="54305" y="41461"/>
                    <a:pt x="54298" y="41461"/>
                  </a:cubicBezTo>
                  <a:cubicBezTo>
                    <a:pt x="53862" y="41461"/>
                    <a:pt x="53152" y="40493"/>
                    <a:pt x="53152" y="40493"/>
                  </a:cubicBezTo>
                  <a:cubicBezTo>
                    <a:pt x="53152" y="40493"/>
                    <a:pt x="54086" y="29018"/>
                    <a:pt x="57188" y="29018"/>
                  </a:cubicBezTo>
                  <a:cubicBezTo>
                    <a:pt x="58838" y="29018"/>
                    <a:pt x="61357" y="29341"/>
                    <a:pt x="63538" y="29341"/>
                  </a:cubicBezTo>
                  <a:cubicBezTo>
                    <a:pt x="65502" y="29341"/>
                    <a:pt x="67191" y="29079"/>
                    <a:pt x="67729" y="28084"/>
                  </a:cubicBezTo>
                  <a:cubicBezTo>
                    <a:pt x="68896" y="26016"/>
                    <a:pt x="67996" y="25682"/>
                    <a:pt x="67996" y="25682"/>
                  </a:cubicBezTo>
                  <a:cubicBezTo>
                    <a:pt x="67996" y="25682"/>
                    <a:pt x="54553" y="21712"/>
                    <a:pt x="53252" y="17443"/>
                  </a:cubicBezTo>
                  <a:lnTo>
                    <a:pt x="53252" y="17443"/>
                  </a:lnTo>
                  <a:cubicBezTo>
                    <a:pt x="53688" y="17555"/>
                    <a:pt x="54359" y="17606"/>
                    <a:pt x="55204" y="17606"/>
                  </a:cubicBezTo>
                  <a:cubicBezTo>
                    <a:pt x="61403" y="17606"/>
                    <a:pt x="76938" y="14828"/>
                    <a:pt x="77202" y="12773"/>
                  </a:cubicBezTo>
                  <a:cubicBezTo>
                    <a:pt x="77536" y="10404"/>
                    <a:pt x="73733" y="797"/>
                    <a:pt x="66027" y="64"/>
                  </a:cubicBezTo>
                  <a:cubicBezTo>
                    <a:pt x="65586" y="22"/>
                    <a:pt x="65117" y="1"/>
                    <a:pt x="64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2228925" y="1231100"/>
              <a:ext cx="1945575" cy="1740300"/>
            </a:xfrm>
            <a:custGeom>
              <a:rect b="b" l="l" r="r" t="t"/>
              <a:pathLst>
                <a:path extrusionOk="0" h="69612" w="77823">
                  <a:moveTo>
                    <a:pt x="75688" y="14518"/>
                  </a:moveTo>
                  <a:cubicBezTo>
                    <a:pt x="75540" y="15881"/>
                    <a:pt x="75139" y="16563"/>
                    <a:pt x="74629" y="16563"/>
                  </a:cubicBezTo>
                  <a:cubicBezTo>
                    <a:pt x="74215" y="16563"/>
                    <a:pt x="73731" y="16115"/>
                    <a:pt x="73253" y="15219"/>
                  </a:cubicBezTo>
                  <a:lnTo>
                    <a:pt x="75688" y="14518"/>
                  </a:lnTo>
                  <a:close/>
                  <a:moveTo>
                    <a:pt x="72185" y="15419"/>
                  </a:moveTo>
                  <a:lnTo>
                    <a:pt x="72185" y="15419"/>
                  </a:lnTo>
                  <a:cubicBezTo>
                    <a:pt x="72285" y="16119"/>
                    <a:pt x="72285" y="16586"/>
                    <a:pt x="71852" y="17187"/>
                  </a:cubicBezTo>
                  <a:cubicBezTo>
                    <a:pt x="71284" y="16787"/>
                    <a:pt x="70884" y="16153"/>
                    <a:pt x="70484" y="15586"/>
                  </a:cubicBezTo>
                  <a:cubicBezTo>
                    <a:pt x="71051" y="15519"/>
                    <a:pt x="71618" y="15486"/>
                    <a:pt x="72185" y="15419"/>
                  </a:cubicBezTo>
                  <a:close/>
                  <a:moveTo>
                    <a:pt x="69004" y="15785"/>
                  </a:moveTo>
                  <a:cubicBezTo>
                    <a:pt x="69324" y="15785"/>
                    <a:pt x="69452" y="15996"/>
                    <a:pt x="69283" y="16686"/>
                  </a:cubicBezTo>
                  <a:cubicBezTo>
                    <a:pt x="69088" y="17419"/>
                    <a:pt x="68848" y="17691"/>
                    <a:pt x="68591" y="17691"/>
                  </a:cubicBezTo>
                  <a:cubicBezTo>
                    <a:pt x="68146" y="17691"/>
                    <a:pt x="67650" y="16875"/>
                    <a:pt x="67248" y="16219"/>
                  </a:cubicBezTo>
                  <a:cubicBezTo>
                    <a:pt x="67987" y="16075"/>
                    <a:pt x="68628" y="15785"/>
                    <a:pt x="69004" y="15785"/>
                  </a:cubicBezTo>
                  <a:close/>
                  <a:moveTo>
                    <a:pt x="66614" y="16386"/>
                  </a:moveTo>
                  <a:cubicBezTo>
                    <a:pt x="66548" y="17187"/>
                    <a:pt x="66281" y="17954"/>
                    <a:pt x="65781" y="18554"/>
                  </a:cubicBezTo>
                  <a:cubicBezTo>
                    <a:pt x="65013" y="18121"/>
                    <a:pt x="64646" y="17554"/>
                    <a:pt x="64246" y="16753"/>
                  </a:cubicBezTo>
                  <a:cubicBezTo>
                    <a:pt x="65013" y="16586"/>
                    <a:pt x="65814" y="16386"/>
                    <a:pt x="66614" y="16386"/>
                  </a:cubicBezTo>
                  <a:close/>
                  <a:moveTo>
                    <a:pt x="63479" y="16987"/>
                  </a:moveTo>
                  <a:cubicBezTo>
                    <a:pt x="63512" y="17687"/>
                    <a:pt x="63312" y="18288"/>
                    <a:pt x="62845" y="18821"/>
                  </a:cubicBezTo>
                  <a:cubicBezTo>
                    <a:pt x="62245" y="18521"/>
                    <a:pt x="61911" y="17921"/>
                    <a:pt x="61578" y="17387"/>
                  </a:cubicBezTo>
                  <a:cubicBezTo>
                    <a:pt x="62178" y="17153"/>
                    <a:pt x="62812" y="16987"/>
                    <a:pt x="63479" y="16987"/>
                  </a:cubicBezTo>
                  <a:close/>
                  <a:moveTo>
                    <a:pt x="60577" y="17520"/>
                  </a:moveTo>
                  <a:cubicBezTo>
                    <a:pt x="60510" y="18121"/>
                    <a:pt x="60343" y="18688"/>
                    <a:pt x="60010" y="19188"/>
                  </a:cubicBezTo>
                  <a:cubicBezTo>
                    <a:pt x="59509" y="18788"/>
                    <a:pt x="59076" y="18421"/>
                    <a:pt x="58642" y="17954"/>
                  </a:cubicBezTo>
                  <a:cubicBezTo>
                    <a:pt x="59276" y="17821"/>
                    <a:pt x="59910" y="17654"/>
                    <a:pt x="60577" y="17520"/>
                  </a:cubicBezTo>
                  <a:close/>
                  <a:moveTo>
                    <a:pt x="53839" y="18054"/>
                  </a:moveTo>
                  <a:lnTo>
                    <a:pt x="53839" y="18054"/>
                  </a:lnTo>
                  <a:cubicBezTo>
                    <a:pt x="54706" y="18121"/>
                    <a:pt x="55540" y="18221"/>
                    <a:pt x="56407" y="18288"/>
                  </a:cubicBezTo>
                  <a:cubicBezTo>
                    <a:pt x="56374" y="18888"/>
                    <a:pt x="56307" y="19488"/>
                    <a:pt x="56274" y="20089"/>
                  </a:cubicBezTo>
                  <a:cubicBezTo>
                    <a:pt x="55340" y="19555"/>
                    <a:pt x="54506" y="18888"/>
                    <a:pt x="53839" y="18054"/>
                  </a:cubicBezTo>
                  <a:close/>
                  <a:moveTo>
                    <a:pt x="58809" y="20189"/>
                  </a:moveTo>
                  <a:cubicBezTo>
                    <a:pt x="58909" y="20356"/>
                    <a:pt x="59576" y="21423"/>
                    <a:pt x="59376" y="21657"/>
                  </a:cubicBezTo>
                  <a:cubicBezTo>
                    <a:pt x="58876" y="21423"/>
                    <a:pt x="58342" y="21190"/>
                    <a:pt x="57842" y="20990"/>
                  </a:cubicBezTo>
                  <a:cubicBezTo>
                    <a:pt x="58175" y="20723"/>
                    <a:pt x="58475" y="20456"/>
                    <a:pt x="58809" y="20189"/>
                  </a:cubicBezTo>
                  <a:close/>
                  <a:moveTo>
                    <a:pt x="61578" y="20990"/>
                  </a:moveTo>
                  <a:cubicBezTo>
                    <a:pt x="61844" y="21590"/>
                    <a:pt x="62111" y="22190"/>
                    <a:pt x="62345" y="22791"/>
                  </a:cubicBezTo>
                  <a:cubicBezTo>
                    <a:pt x="61678" y="22691"/>
                    <a:pt x="61144" y="22357"/>
                    <a:pt x="60510" y="22124"/>
                  </a:cubicBezTo>
                  <a:lnTo>
                    <a:pt x="61578" y="20990"/>
                  </a:lnTo>
                  <a:close/>
                  <a:moveTo>
                    <a:pt x="64513" y="22657"/>
                  </a:moveTo>
                  <a:cubicBezTo>
                    <a:pt x="64713" y="23091"/>
                    <a:pt x="64813" y="23525"/>
                    <a:pt x="64880" y="23992"/>
                  </a:cubicBezTo>
                  <a:cubicBezTo>
                    <a:pt x="64380" y="23792"/>
                    <a:pt x="63879" y="23591"/>
                    <a:pt x="63412" y="23391"/>
                  </a:cubicBezTo>
                  <a:cubicBezTo>
                    <a:pt x="63779" y="23158"/>
                    <a:pt x="64146" y="22924"/>
                    <a:pt x="64513" y="22657"/>
                  </a:cubicBezTo>
                  <a:close/>
                  <a:moveTo>
                    <a:pt x="67081" y="23525"/>
                  </a:moveTo>
                  <a:cubicBezTo>
                    <a:pt x="67382" y="23925"/>
                    <a:pt x="67482" y="24425"/>
                    <a:pt x="67315" y="24926"/>
                  </a:cubicBezTo>
                  <a:cubicBezTo>
                    <a:pt x="66848" y="24726"/>
                    <a:pt x="66381" y="24525"/>
                    <a:pt x="65914" y="24359"/>
                  </a:cubicBezTo>
                  <a:cubicBezTo>
                    <a:pt x="66314" y="24058"/>
                    <a:pt x="66715" y="23792"/>
                    <a:pt x="67081" y="23525"/>
                  </a:cubicBezTo>
                  <a:close/>
                  <a:moveTo>
                    <a:pt x="30491" y="37859"/>
                  </a:moveTo>
                  <a:cubicBezTo>
                    <a:pt x="30730" y="37859"/>
                    <a:pt x="30974" y="37885"/>
                    <a:pt x="31223" y="37935"/>
                  </a:cubicBezTo>
                  <a:cubicBezTo>
                    <a:pt x="31022" y="38769"/>
                    <a:pt x="30822" y="39569"/>
                    <a:pt x="30655" y="40370"/>
                  </a:cubicBezTo>
                  <a:cubicBezTo>
                    <a:pt x="30122" y="39670"/>
                    <a:pt x="29621" y="38902"/>
                    <a:pt x="29321" y="38102"/>
                  </a:cubicBezTo>
                  <a:cubicBezTo>
                    <a:pt x="29698" y="37934"/>
                    <a:pt x="30088" y="37859"/>
                    <a:pt x="30491" y="37859"/>
                  </a:cubicBezTo>
                  <a:close/>
                  <a:moveTo>
                    <a:pt x="35125" y="38836"/>
                  </a:moveTo>
                  <a:lnTo>
                    <a:pt x="35125" y="38836"/>
                  </a:lnTo>
                  <a:cubicBezTo>
                    <a:pt x="35692" y="38936"/>
                    <a:pt x="36226" y="39002"/>
                    <a:pt x="36660" y="39369"/>
                  </a:cubicBezTo>
                  <a:cubicBezTo>
                    <a:pt x="36360" y="40003"/>
                    <a:pt x="36059" y="40670"/>
                    <a:pt x="35759" y="41304"/>
                  </a:cubicBezTo>
                  <a:cubicBezTo>
                    <a:pt x="35359" y="40570"/>
                    <a:pt x="35225" y="39670"/>
                    <a:pt x="35125" y="38836"/>
                  </a:cubicBezTo>
                  <a:close/>
                  <a:moveTo>
                    <a:pt x="26553" y="39403"/>
                  </a:moveTo>
                  <a:cubicBezTo>
                    <a:pt x="26786" y="40103"/>
                    <a:pt x="27020" y="40804"/>
                    <a:pt x="27253" y="41504"/>
                  </a:cubicBezTo>
                  <a:cubicBezTo>
                    <a:pt x="26553" y="41237"/>
                    <a:pt x="25985" y="40737"/>
                    <a:pt x="25552" y="40170"/>
                  </a:cubicBezTo>
                  <a:cubicBezTo>
                    <a:pt x="25885" y="39903"/>
                    <a:pt x="26219" y="39670"/>
                    <a:pt x="26553" y="39403"/>
                  </a:cubicBezTo>
                  <a:close/>
                  <a:moveTo>
                    <a:pt x="61611" y="42772"/>
                  </a:moveTo>
                  <a:cubicBezTo>
                    <a:pt x="61911" y="42939"/>
                    <a:pt x="61978" y="43172"/>
                    <a:pt x="61811" y="43406"/>
                  </a:cubicBezTo>
                  <a:cubicBezTo>
                    <a:pt x="61211" y="43339"/>
                    <a:pt x="61144" y="43105"/>
                    <a:pt x="61611" y="42772"/>
                  </a:cubicBezTo>
                  <a:close/>
                  <a:moveTo>
                    <a:pt x="58744" y="40101"/>
                  </a:moveTo>
                  <a:cubicBezTo>
                    <a:pt x="59293" y="40101"/>
                    <a:pt x="59630" y="40437"/>
                    <a:pt x="59376" y="41471"/>
                  </a:cubicBezTo>
                  <a:cubicBezTo>
                    <a:pt x="59519" y="41411"/>
                    <a:pt x="59658" y="41382"/>
                    <a:pt x="59792" y="41382"/>
                  </a:cubicBezTo>
                  <a:cubicBezTo>
                    <a:pt x="60034" y="41382"/>
                    <a:pt x="60262" y="41478"/>
                    <a:pt x="60477" y="41671"/>
                  </a:cubicBezTo>
                  <a:cubicBezTo>
                    <a:pt x="60077" y="41818"/>
                    <a:pt x="59711" y="41879"/>
                    <a:pt x="59359" y="41879"/>
                  </a:cubicBezTo>
                  <a:cubicBezTo>
                    <a:pt x="58594" y="41879"/>
                    <a:pt x="57897" y="41591"/>
                    <a:pt x="57074" y="41271"/>
                  </a:cubicBezTo>
                  <a:lnTo>
                    <a:pt x="57074" y="41271"/>
                  </a:lnTo>
                  <a:cubicBezTo>
                    <a:pt x="56937" y="42134"/>
                    <a:pt x="57976" y="42385"/>
                    <a:pt x="59004" y="42385"/>
                  </a:cubicBezTo>
                  <a:cubicBezTo>
                    <a:pt x="59725" y="42385"/>
                    <a:pt x="60441" y="42262"/>
                    <a:pt x="60744" y="42138"/>
                  </a:cubicBezTo>
                  <a:lnTo>
                    <a:pt x="60744" y="42138"/>
                  </a:lnTo>
                  <a:cubicBezTo>
                    <a:pt x="60970" y="42775"/>
                    <a:pt x="60655" y="42991"/>
                    <a:pt x="60102" y="42991"/>
                  </a:cubicBezTo>
                  <a:cubicBezTo>
                    <a:pt x="58933" y="42991"/>
                    <a:pt x="56702" y="42026"/>
                    <a:pt x="56267" y="42026"/>
                  </a:cubicBezTo>
                  <a:cubicBezTo>
                    <a:pt x="56240" y="42026"/>
                    <a:pt x="56219" y="42030"/>
                    <a:pt x="56207" y="42038"/>
                  </a:cubicBezTo>
                  <a:cubicBezTo>
                    <a:pt x="56455" y="43083"/>
                    <a:pt x="55856" y="43451"/>
                    <a:pt x="55070" y="43451"/>
                  </a:cubicBezTo>
                  <a:cubicBezTo>
                    <a:pt x="54376" y="43451"/>
                    <a:pt x="53536" y="43165"/>
                    <a:pt x="53005" y="42805"/>
                  </a:cubicBezTo>
                  <a:cubicBezTo>
                    <a:pt x="53172" y="42271"/>
                    <a:pt x="53305" y="41738"/>
                    <a:pt x="53472" y="41204"/>
                  </a:cubicBezTo>
                  <a:cubicBezTo>
                    <a:pt x="54089" y="41396"/>
                    <a:pt x="54514" y="41498"/>
                    <a:pt x="54894" y="41498"/>
                  </a:cubicBezTo>
                  <a:cubicBezTo>
                    <a:pt x="55438" y="41498"/>
                    <a:pt x="55888" y="41289"/>
                    <a:pt x="56674" y="40837"/>
                  </a:cubicBezTo>
                  <a:cubicBezTo>
                    <a:pt x="57285" y="40505"/>
                    <a:pt x="58142" y="40101"/>
                    <a:pt x="58744" y="40101"/>
                  </a:cubicBezTo>
                  <a:close/>
                  <a:moveTo>
                    <a:pt x="50841" y="41550"/>
                  </a:moveTo>
                  <a:cubicBezTo>
                    <a:pt x="51516" y="41550"/>
                    <a:pt x="51927" y="42214"/>
                    <a:pt x="51904" y="43372"/>
                  </a:cubicBezTo>
                  <a:cubicBezTo>
                    <a:pt x="51837" y="45207"/>
                    <a:pt x="50303" y="47108"/>
                    <a:pt x="49502" y="48676"/>
                  </a:cubicBezTo>
                  <a:cubicBezTo>
                    <a:pt x="48835" y="48042"/>
                    <a:pt x="48101" y="47609"/>
                    <a:pt x="47401" y="47042"/>
                  </a:cubicBezTo>
                  <a:cubicBezTo>
                    <a:pt x="46400" y="46208"/>
                    <a:pt x="46433" y="46841"/>
                    <a:pt x="46800" y="45674"/>
                  </a:cubicBezTo>
                  <a:cubicBezTo>
                    <a:pt x="47067" y="44807"/>
                    <a:pt x="48969" y="42538"/>
                    <a:pt x="49736" y="42005"/>
                  </a:cubicBezTo>
                  <a:cubicBezTo>
                    <a:pt x="50151" y="41696"/>
                    <a:pt x="50525" y="41550"/>
                    <a:pt x="50841" y="41550"/>
                  </a:cubicBezTo>
                  <a:close/>
                  <a:moveTo>
                    <a:pt x="42266" y="48249"/>
                  </a:moveTo>
                  <a:cubicBezTo>
                    <a:pt x="43707" y="48249"/>
                    <a:pt x="45152" y="49062"/>
                    <a:pt x="46700" y="49110"/>
                  </a:cubicBezTo>
                  <a:cubicBezTo>
                    <a:pt x="46467" y="49677"/>
                    <a:pt x="46233" y="50244"/>
                    <a:pt x="46000" y="50811"/>
                  </a:cubicBezTo>
                  <a:cubicBezTo>
                    <a:pt x="44966" y="53513"/>
                    <a:pt x="41763" y="54213"/>
                    <a:pt x="38961" y="54514"/>
                  </a:cubicBezTo>
                  <a:cubicBezTo>
                    <a:pt x="38828" y="52412"/>
                    <a:pt x="38494" y="50044"/>
                    <a:pt x="40529" y="48743"/>
                  </a:cubicBezTo>
                  <a:cubicBezTo>
                    <a:pt x="41111" y="48380"/>
                    <a:pt x="41688" y="48249"/>
                    <a:pt x="42266" y="48249"/>
                  </a:cubicBezTo>
                  <a:close/>
                  <a:moveTo>
                    <a:pt x="24584" y="53613"/>
                  </a:moveTo>
                  <a:cubicBezTo>
                    <a:pt x="24584" y="55748"/>
                    <a:pt x="24218" y="55848"/>
                    <a:pt x="22383" y="56415"/>
                  </a:cubicBezTo>
                  <a:cubicBezTo>
                    <a:pt x="20115" y="57082"/>
                    <a:pt x="17880" y="57682"/>
                    <a:pt x="15511" y="57849"/>
                  </a:cubicBezTo>
                  <a:cubicBezTo>
                    <a:pt x="15077" y="57878"/>
                    <a:pt x="14642" y="57901"/>
                    <a:pt x="14210" y="57901"/>
                  </a:cubicBezTo>
                  <a:cubicBezTo>
                    <a:pt x="13648" y="57901"/>
                    <a:pt x="13090" y="57862"/>
                    <a:pt x="12543" y="57749"/>
                  </a:cubicBezTo>
                  <a:cubicBezTo>
                    <a:pt x="14744" y="57516"/>
                    <a:pt x="16846" y="57316"/>
                    <a:pt x="18914" y="56582"/>
                  </a:cubicBezTo>
                  <a:cubicBezTo>
                    <a:pt x="21015" y="55848"/>
                    <a:pt x="22616" y="54413"/>
                    <a:pt x="24584" y="53613"/>
                  </a:cubicBezTo>
                  <a:close/>
                  <a:moveTo>
                    <a:pt x="46029" y="64471"/>
                  </a:moveTo>
                  <a:cubicBezTo>
                    <a:pt x="46100" y="64471"/>
                    <a:pt x="46133" y="64587"/>
                    <a:pt x="46200" y="64821"/>
                  </a:cubicBezTo>
                  <a:lnTo>
                    <a:pt x="45633" y="64821"/>
                  </a:lnTo>
                  <a:cubicBezTo>
                    <a:pt x="45850" y="64587"/>
                    <a:pt x="45958" y="64471"/>
                    <a:pt x="46029" y="64471"/>
                  </a:cubicBezTo>
                  <a:close/>
                  <a:moveTo>
                    <a:pt x="42400" y="65005"/>
                  </a:moveTo>
                  <a:cubicBezTo>
                    <a:pt x="42658" y="65005"/>
                    <a:pt x="42856" y="65102"/>
                    <a:pt x="42631" y="65421"/>
                  </a:cubicBezTo>
                  <a:cubicBezTo>
                    <a:pt x="42507" y="65459"/>
                    <a:pt x="42399" y="65479"/>
                    <a:pt x="42306" y="65479"/>
                  </a:cubicBezTo>
                  <a:cubicBezTo>
                    <a:pt x="42075" y="65479"/>
                    <a:pt x="41935" y="65359"/>
                    <a:pt x="41863" y="65121"/>
                  </a:cubicBezTo>
                  <a:cubicBezTo>
                    <a:pt x="41965" y="65063"/>
                    <a:pt x="42201" y="65005"/>
                    <a:pt x="42400" y="65005"/>
                  </a:cubicBezTo>
                  <a:close/>
                  <a:moveTo>
                    <a:pt x="44819" y="63027"/>
                  </a:moveTo>
                  <a:cubicBezTo>
                    <a:pt x="45205" y="63027"/>
                    <a:pt x="45557" y="63130"/>
                    <a:pt x="45733" y="63453"/>
                  </a:cubicBezTo>
                  <a:cubicBezTo>
                    <a:pt x="46367" y="64688"/>
                    <a:pt x="44232" y="63854"/>
                    <a:pt x="45866" y="65388"/>
                  </a:cubicBezTo>
                  <a:cubicBezTo>
                    <a:pt x="45333" y="65588"/>
                    <a:pt x="44766" y="65722"/>
                    <a:pt x="44198" y="65755"/>
                  </a:cubicBezTo>
                  <a:cubicBezTo>
                    <a:pt x="44332" y="64854"/>
                    <a:pt x="43932" y="64020"/>
                    <a:pt x="43465" y="63287"/>
                  </a:cubicBezTo>
                  <a:cubicBezTo>
                    <a:pt x="43782" y="63193"/>
                    <a:pt x="44329" y="63027"/>
                    <a:pt x="44819" y="63027"/>
                  </a:cubicBezTo>
                  <a:close/>
                  <a:moveTo>
                    <a:pt x="44032" y="53913"/>
                  </a:moveTo>
                  <a:lnTo>
                    <a:pt x="44032" y="53913"/>
                  </a:lnTo>
                  <a:cubicBezTo>
                    <a:pt x="44732" y="57849"/>
                    <a:pt x="41930" y="59917"/>
                    <a:pt x="38428" y="60551"/>
                  </a:cubicBezTo>
                  <a:cubicBezTo>
                    <a:pt x="38428" y="60618"/>
                    <a:pt x="40129" y="61052"/>
                    <a:pt x="40362" y="61285"/>
                  </a:cubicBezTo>
                  <a:cubicBezTo>
                    <a:pt x="40929" y="61952"/>
                    <a:pt x="40596" y="62886"/>
                    <a:pt x="41296" y="63420"/>
                  </a:cubicBezTo>
                  <a:cubicBezTo>
                    <a:pt x="42097" y="64020"/>
                    <a:pt x="43164" y="63186"/>
                    <a:pt x="43531" y="64654"/>
                  </a:cubicBezTo>
                  <a:cubicBezTo>
                    <a:pt x="43631" y="65088"/>
                    <a:pt x="43698" y="65822"/>
                    <a:pt x="43131" y="65888"/>
                  </a:cubicBezTo>
                  <a:cubicBezTo>
                    <a:pt x="43324" y="64937"/>
                    <a:pt x="43043" y="64586"/>
                    <a:pt x="42632" y="64586"/>
                  </a:cubicBezTo>
                  <a:cubicBezTo>
                    <a:pt x="42193" y="64586"/>
                    <a:pt x="41607" y="64988"/>
                    <a:pt x="41296" y="65488"/>
                  </a:cubicBezTo>
                  <a:cubicBezTo>
                    <a:pt x="41663" y="65855"/>
                    <a:pt x="42330" y="65555"/>
                    <a:pt x="42564" y="66122"/>
                  </a:cubicBezTo>
                  <a:cubicBezTo>
                    <a:pt x="42121" y="66331"/>
                    <a:pt x="41553" y="66431"/>
                    <a:pt x="40956" y="66431"/>
                  </a:cubicBezTo>
                  <a:cubicBezTo>
                    <a:pt x="39844" y="66431"/>
                    <a:pt x="38634" y="66084"/>
                    <a:pt x="37961" y="65455"/>
                  </a:cubicBezTo>
                  <a:cubicBezTo>
                    <a:pt x="37193" y="64754"/>
                    <a:pt x="35492" y="62252"/>
                    <a:pt x="35526" y="61252"/>
                  </a:cubicBezTo>
                  <a:cubicBezTo>
                    <a:pt x="35559" y="60184"/>
                    <a:pt x="37594" y="58550"/>
                    <a:pt x="38161" y="57249"/>
                  </a:cubicBezTo>
                  <a:cubicBezTo>
                    <a:pt x="38961" y="55414"/>
                    <a:pt x="38828" y="55281"/>
                    <a:pt x="40696" y="54814"/>
                  </a:cubicBezTo>
                  <a:cubicBezTo>
                    <a:pt x="41797" y="54514"/>
                    <a:pt x="42898" y="54213"/>
                    <a:pt x="44032" y="53913"/>
                  </a:cubicBezTo>
                  <a:close/>
                  <a:moveTo>
                    <a:pt x="33624" y="67790"/>
                  </a:moveTo>
                  <a:lnTo>
                    <a:pt x="33624" y="67790"/>
                  </a:lnTo>
                  <a:cubicBezTo>
                    <a:pt x="33858" y="67957"/>
                    <a:pt x="33858" y="68057"/>
                    <a:pt x="33591" y="68090"/>
                  </a:cubicBezTo>
                  <a:cubicBezTo>
                    <a:pt x="33357" y="67957"/>
                    <a:pt x="33357" y="67856"/>
                    <a:pt x="33624" y="67790"/>
                  </a:cubicBezTo>
                  <a:close/>
                  <a:moveTo>
                    <a:pt x="65027" y="1"/>
                  </a:moveTo>
                  <a:cubicBezTo>
                    <a:pt x="63903" y="1"/>
                    <a:pt x="62738" y="146"/>
                    <a:pt x="61544" y="441"/>
                  </a:cubicBezTo>
                  <a:cubicBezTo>
                    <a:pt x="56074" y="1776"/>
                    <a:pt x="50403" y="3877"/>
                    <a:pt x="45666" y="6946"/>
                  </a:cubicBezTo>
                  <a:cubicBezTo>
                    <a:pt x="40963" y="10015"/>
                    <a:pt x="39462" y="14652"/>
                    <a:pt x="39528" y="20122"/>
                  </a:cubicBezTo>
                  <a:cubicBezTo>
                    <a:pt x="39528" y="22757"/>
                    <a:pt x="39762" y="25459"/>
                    <a:pt x="40162" y="28028"/>
                  </a:cubicBezTo>
                  <a:cubicBezTo>
                    <a:pt x="40596" y="30596"/>
                    <a:pt x="41663" y="33265"/>
                    <a:pt x="41630" y="35833"/>
                  </a:cubicBezTo>
                  <a:cubicBezTo>
                    <a:pt x="41603" y="38111"/>
                    <a:pt x="40345" y="38790"/>
                    <a:pt x="38653" y="38790"/>
                  </a:cubicBezTo>
                  <a:cubicBezTo>
                    <a:pt x="36150" y="38790"/>
                    <a:pt x="32698" y="37301"/>
                    <a:pt x="30891" y="37301"/>
                  </a:cubicBezTo>
                  <a:cubicBezTo>
                    <a:pt x="30879" y="37301"/>
                    <a:pt x="30867" y="37301"/>
                    <a:pt x="30856" y="37301"/>
                  </a:cubicBezTo>
                  <a:cubicBezTo>
                    <a:pt x="25418" y="37335"/>
                    <a:pt x="21249" y="43306"/>
                    <a:pt x="17513" y="46541"/>
                  </a:cubicBezTo>
                  <a:cubicBezTo>
                    <a:pt x="14643" y="49035"/>
                    <a:pt x="11507" y="50732"/>
                    <a:pt x="8083" y="50732"/>
                  </a:cubicBezTo>
                  <a:cubicBezTo>
                    <a:pt x="6652" y="50732"/>
                    <a:pt x="5170" y="50436"/>
                    <a:pt x="3636" y="49777"/>
                  </a:cubicBezTo>
                  <a:cubicBezTo>
                    <a:pt x="2957" y="49478"/>
                    <a:pt x="2383" y="49317"/>
                    <a:pt x="1940" y="49317"/>
                  </a:cubicBezTo>
                  <a:cubicBezTo>
                    <a:pt x="946" y="49317"/>
                    <a:pt x="612" y="50130"/>
                    <a:pt x="1234" y="52045"/>
                  </a:cubicBezTo>
                  <a:cubicBezTo>
                    <a:pt x="1902" y="54147"/>
                    <a:pt x="4036" y="55347"/>
                    <a:pt x="5904" y="56148"/>
                  </a:cubicBezTo>
                  <a:cubicBezTo>
                    <a:pt x="9077" y="57543"/>
                    <a:pt x="11987" y="58194"/>
                    <a:pt x="14992" y="58194"/>
                  </a:cubicBezTo>
                  <a:cubicBezTo>
                    <a:pt x="17231" y="58194"/>
                    <a:pt x="19523" y="57833"/>
                    <a:pt x="22016" y="57149"/>
                  </a:cubicBezTo>
                  <a:lnTo>
                    <a:pt x="22016" y="57149"/>
                  </a:lnTo>
                  <a:cubicBezTo>
                    <a:pt x="21979" y="57343"/>
                    <a:pt x="22117" y="57420"/>
                    <a:pt x="22350" y="57420"/>
                  </a:cubicBezTo>
                  <a:cubicBezTo>
                    <a:pt x="22958" y="57420"/>
                    <a:pt x="24212" y="56904"/>
                    <a:pt x="24718" y="56615"/>
                  </a:cubicBezTo>
                  <a:lnTo>
                    <a:pt x="24718" y="56615"/>
                  </a:lnTo>
                  <a:cubicBezTo>
                    <a:pt x="25752" y="58917"/>
                    <a:pt x="24785" y="58250"/>
                    <a:pt x="24518" y="60318"/>
                  </a:cubicBezTo>
                  <a:cubicBezTo>
                    <a:pt x="24284" y="61852"/>
                    <a:pt x="25785" y="63220"/>
                    <a:pt x="26252" y="64621"/>
                  </a:cubicBezTo>
                  <a:cubicBezTo>
                    <a:pt x="27186" y="67389"/>
                    <a:pt x="27120" y="69157"/>
                    <a:pt x="30589" y="69558"/>
                  </a:cubicBezTo>
                  <a:cubicBezTo>
                    <a:pt x="30871" y="69593"/>
                    <a:pt x="31194" y="69612"/>
                    <a:pt x="31543" y="69612"/>
                  </a:cubicBezTo>
                  <a:cubicBezTo>
                    <a:pt x="33497" y="69612"/>
                    <a:pt x="36249" y="69028"/>
                    <a:pt x="37127" y="67556"/>
                  </a:cubicBezTo>
                  <a:cubicBezTo>
                    <a:pt x="38536" y="65217"/>
                    <a:pt x="35732" y="63939"/>
                    <a:pt x="33482" y="63939"/>
                  </a:cubicBezTo>
                  <a:cubicBezTo>
                    <a:pt x="32749" y="63939"/>
                    <a:pt x="32074" y="64075"/>
                    <a:pt x="31623" y="64354"/>
                  </a:cubicBezTo>
                  <a:cubicBezTo>
                    <a:pt x="31934" y="64656"/>
                    <a:pt x="32485" y="64719"/>
                    <a:pt x="33116" y="64719"/>
                  </a:cubicBezTo>
                  <a:cubicBezTo>
                    <a:pt x="33575" y="64719"/>
                    <a:pt x="34075" y="64686"/>
                    <a:pt x="34555" y="64686"/>
                  </a:cubicBezTo>
                  <a:cubicBezTo>
                    <a:pt x="35818" y="64686"/>
                    <a:pt x="36935" y="64920"/>
                    <a:pt x="36760" y="66622"/>
                  </a:cubicBezTo>
                  <a:cubicBezTo>
                    <a:pt x="36710" y="66614"/>
                    <a:pt x="36660" y="66610"/>
                    <a:pt x="36612" y="66610"/>
                  </a:cubicBezTo>
                  <a:cubicBezTo>
                    <a:pt x="35855" y="66610"/>
                    <a:pt x="35346" y="67537"/>
                    <a:pt x="36193" y="67756"/>
                  </a:cubicBezTo>
                  <a:cubicBezTo>
                    <a:pt x="36177" y="67909"/>
                    <a:pt x="36122" y="67967"/>
                    <a:pt x="36048" y="67967"/>
                  </a:cubicBezTo>
                  <a:cubicBezTo>
                    <a:pt x="35815" y="67967"/>
                    <a:pt x="35392" y="67389"/>
                    <a:pt x="35392" y="67389"/>
                  </a:cubicBezTo>
                  <a:cubicBezTo>
                    <a:pt x="35159" y="66989"/>
                    <a:pt x="35292" y="66355"/>
                    <a:pt x="34992" y="65888"/>
                  </a:cubicBezTo>
                  <a:cubicBezTo>
                    <a:pt x="34627" y="65315"/>
                    <a:pt x="33915" y="64741"/>
                    <a:pt x="33192" y="64741"/>
                  </a:cubicBezTo>
                  <a:cubicBezTo>
                    <a:pt x="32990" y="64741"/>
                    <a:pt x="32787" y="64786"/>
                    <a:pt x="32590" y="64888"/>
                  </a:cubicBezTo>
                  <a:cubicBezTo>
                    <a:pt x="33391" y="65355"/>
                    <a:pt x="34225" y="65588"/>
                    <a:pt x="34625" y="66455"/>
                  </a:cubicBezTo>
                  <a:cubicBezTo>
                    <a:pt x="34825" y="66889"/>
                    <a:pt x="35125" y="68457"/>
                    <a:pt x="34291" y="68524"/>
                  </a:cubicBezTo>
                  <a:cubicBezTo>
                    <a:pt x="34090" y="67732"/>
                    <a:pt x="33724" y="67447"/>
                    <a:pt x="33448" y="67447"/>
                  </a:cubicBezTo>
                  <a:cubicBezTo>
                    <a:pt x="32992" y="67447"/>
                    <a:pt x="32785" y="68229"/>
                    <a:pt x="33991" y="68790"/>
                  </a:cubicBezTo>
                  <a:cubicBezTo>
                    <a:pt x="33260" y="68977"/>
                    <a:pt x="32397" y="69110"/>
                    <a:pt x="31534" y="69110"/>
                  </a:cubicBezTo>
                  <a:cubicBezTo>
                    <a:pt x="30231" y="69110"/>
                    <a:pt x="28930" y="68806"/>
                    <a:pt x="28087" y="67923"/>
                  </a:cubicBezTo>
                  <a:cubicBezTo>
                    <a:pt x="26986" y="66789"/>
                    <a:pt x="26653" y="64354"/>
                    <a:pt x="25985" y="62886"/>
                  </a:cubicBezTo>
                  <a:cubicBezTo>
                    <a:pt x="25385" y="61619"/>
                    <a:pt x="25185" y="60785"/>
                    <a:pt x="25485" y="59450"/>
                  </a:cubicBezTo>
                  <a:cubicBezTo>
                    <a:pt x="25785" y="58116"/>
                    <a:pt x="25952" y="58450"/>
                    <a:pt x="25552" y="57049"/>
                  </a:cubicBezTo>
                  <a:cubicBezTo>
                    <a:pt x="24918" y="54880"/>
                    <a:pt x="25252" y="52679"/>
                    <a:pt x="25719" y="50511"/>
                  </a:cubicBezTo>
                  <a:lnTo>
                    <a:pt x="25719" y="50511"/>
                  </a:lnTo>
                  <a:cubicBezTo>
                    <a:pt x="24851" y="50577"/>
                    <a:pt x="24951" y="52212"/>
                    <a:pt x="24518" y="52779"/>
                  </a:cubicBezTo>
                  <a:cubicBezTo>
                    <a:pt x="23884" y="53613"/>
                    <a:pt x="22683" y="54213"/>
                    <a:pt x="21749" y="54647"/>
                  </a:cubicBezTo>
                  <a:cubicBezTo>
                    <a:pt x="19247" y="55915"/>
                    <a:pt x="16445" y="56882"/>
                    <a:pt x="13610" y="57049"/>
                  </a:cubicBezTo>
                  <a:cubicBezTo>
                    <a:pt x="13336" y="57064"/>
                    <a:pt x="13060" y="57072"/>
                    <a:pt x="12783" y="57072"/>
                  </a:cubicBezTo>
                  <a:cubicBezTo>
                    <a:pt x="10094" y="57072"/>
                    <a:pt x="7299" y="56345"/>
                    <a:pt x="4970" y="55014"/>
                  </a:cubicBezTo>
                  <a:cubicBezTo>
                    <a:pt x="4103" y="54514"/>
                    <a:pt x="0" y="50944"/>
                    <a:pt x="1701" y="49677"/>
                  </a:cubicBezTo>
                  <a:cubicBezTo>
                    <a:pt x="1796" y="49610"/>
                    <a:pt x="1903" y="49581"/>
                    <a:pt x="2016" y="49581"/>
                  </a:cubicBezTo>
                  <a:cubicBezTo>
                    <a:pt x="2581" y="49581"/>
                    <a:pt x="3325" y="50289"/>
                    <a:pt x="3770" y="50511"/>
                  </a:cubicBezTo>
                  <a:cubicBezTo>
                    <a:pt x="5137" y="51111"/>
                    <a:pt x="6772" y="51478"/>
                    <a:pt x="8239" y="51478"/>
                  </a:cubicBezTo>
                  <a:cubicBezTo>
                    <a:pt x="11142" y="51478"/>
                    <a:pt x="13977" y="50010"/>
                    <a:pt x="16279" y="48409"/>
                  </a:cubicBezTo>
                  <a:cubicBezTo>
                    <a:pt x="18714" y="46708"/>
                    <a:pt x="20782" y="44573"/>
                    <a:pt x="22917" y="42572"/>
                  </a:cubicBezTo>
                  <a:cubicBezTo>
                    <a:pt x="23350" y="42138"/>
                    <a:pt x="23884" y="41404"/>
                    <a:pt x="24418" y="41137"/>
                  </a:cubicBezTo>
                  <a:cubicBezTo>
                    <a:pt x="24850" y="40915"/>
                    <a:pt x="25020" y="40821"/>
                    <a:pt x="25141" y="40821"/>
                  </a:cubicBezTo>
                  <a:cubicBezTo>
                    <a:pt x="25330" y="40821"/>
                    <a:pt x="25402" y="41046"/>
                    <a:pt x="26152" y="41371"/>
                  </a:cubicBezTo>
                  <a:cubicBezTo>
                    <a:pt x="26647" y="41604"/>
                    <a:pt x="27091" y="42142"/>
                    <a:pt x="27662" y="42142"/>
                  </a:cubicBezTo>
                  <a:cubicBezTo>
                    <a:pt x="27745" y="42142"/>
                    <a:pt x="27831" y="42130"/>
                    <a:pt x="27920" y="42105"/>
                  </a:cubicBezTo>
                  <a:cubicBezTo>
                    <a:pt x="27716" y="41375"/>
                    <a:pt x="26543" y="38224"/>
                    <a:pt x="27990" y="38224"/>
                  </a:cubicBezTo>
                  <a:cubicBezTo>
                    <a:pt x="28198" y="38224"/>
                    <a:pt x="28461" y="38289"/>
                    <a:pt x="28787" y="38435"/>
                  </a:cubicBezTo>
                  <a:cubicBezTo>
                    <a:pt x="29054" y="38569"/>
                    <a:pt x="29955" y="40370"/>
                    <a:pt x="30222" y="40670"/>
                  </a:cubicBezTo>
                  <a:cubicBezTo>
                    <a:pt x="30789" y="41204"/>
                    <a:pt x="31189" y="41504"/>
                    <a:pt x="31890" y="41771"/>
                  </a:cubicBezTo>
                  <a:cubicBezTo>
                    <a:pt x="31423" y="41071"/>
                    <a:pt x="31122" y="39870"/>
                    <a:pt x="31456" y="39069"/>
                  </a:cubicBezTo>
                  <a:cubicBezTo>
                    <a:pt x="31782" y="38308"/>
                    <a:pt x="31924" y="38043"/>
                    <a:pt x="32325" y="38043"/>
                  </a:cubicBezTo>
                  <a:cubicBezTo>
                    <a:pt x="32539" y="38043"/>
                    <a:pt x="32827" y="38119"/>
                    <a:pt x="33257" y="38235"/>
                  </a:cubicBezTo>
                  <a:cubicBezTo>
                    <a:pt x="34658" y="38635"/>
                    <a:pt x="34425" y="39036"/>
                    <a:pt x="34892" y="40370"/>
                  </a:cubicBezTo>
                  <a:cubicBezTo>
                    <a:pt x="35159" y="41171"/>
                    <a:pt x="35392" y="42472"/>
                    <a:pt x="36326" y="42705"/>
                  </a:cubicBezTo>
                  <a:cubicBezTo>
                    <a:pt x="36259" y="41938"/>
                    <a:pt x="36293" y="40570"/>
                    <a:pt x="36927" y="39970"/>
                  </a:cubicBezTo>
                  <a:cubicBezTo>
                    <a:pt x="37761" y="39136"/>
                    <a:pt x="38661" y="39569"/>
                    <a:pt x="39829" y="39236"/>
                  </a:cubicBezTo>
                  <a:cubicBezTo>
                    <a:pt x="42097" y="38535"/>
                    <a:pt x="42597" y="37101"/>
                    <a:pt x="42364" y="34866"/>
                  </a:cubicBezTo>
                  <a:cubicBezTo>
                    <a:pt x="41897" y="30196"/>
                    <a:pt x="40563" y="25726"/>
                    <a:pt x="40429" y="20990"/>
                  </a:cubicBezTo>
                  <a:cubicBezTo>
                    <a:pt x="40329" y="16653"/>
                    <a:pt x="41030" y="11850"/>
                    <a:pt x="44332" y="8747"/>
                  </a:cubicBezTo>
                  <a:cubicBezTo>
                    <a:pt x="47634" y="5679"/>
                    <a:pt x="52638" y="3911"/>
                    <a:pt x="56807" y="2443"/>
                  </a:cubicBezTo>
                  <a:cubicBezTo>
                    <a:pt x="59446" y="1513"/>
                    <a:pt x="62589" y="303"/>
                    <a:pt x="65564" y="303"/>
                  </a:cubicBezTo>
                  <a:cubicBezTo>
                    <a:pt x="67178" y="303"/>
                    <a:pt x="68743" y="659"/>
                    <a:pt x="70150" y="1609"/>
                  </a:cubicBezTo>
                  <a:cubicBezTo>
                    <a:pt x="73186" y="3644"/>
                    <a:pt x="76688" y="7780"/>
                    <a:pt x="76955" y="11616"/>
                  </a:cubicBezTo>
                  <a:cubicBezTo>
                    <a:pt x="77222" y="15219"/>
                    <a:pt x="68282" y="15386"/>
                    <a:pt x="65747" y="15853"/>
                  </a:cubicBezTo>
                  <a:cubicBezTo>
                    <a:pt x="62586" y="16436"/>
                    <a:pt x="59301" y="17516"/>
                    <a:pt x="56086" y="17516"/>
                  </a:cubicBezTo>
                  <a:cubicBezTo>
                    <a:pt x="54890" y="17516"/>
                    <a:pt x="53704" y="17366"/>
                    <a:pt x="52538" y="16987"/>
                  </a:cubicBezTo>
                  <a:lnTo>
                    <a:pt x="52538" y="16987"/>
                  </a:lnTo>
                  <a:cubicBezTo>
                    <a:pt x="54239" y="19655"/>
                    <a:pt x="56374" y="20956"/>
                    <a:pt x="59309" y="22224"/>
                  </a:cubicBezTo>
                  <a:cubicBezTo>
                    <a:pt x="60877" y="22891"/>
                    <a:pt x="67915" y="24992"/>
                    <a:pt x="67949" y="26293"/>
                  </a:cubicBezTo>
                  <a:cubicBezTo>
                    <a:pt x="68013" y="28399"/>
                    <a:pt x="65572" y="28899"/>
                    <a:pt x="63362" y="28899"/>
                  </a:cubicBezTo>
                  <a:cubicBezTo>
                    <a:pt x="62143" y="28899"/>
                    <a:pt x="60994" y="28747"/>
                    <a:pt x="60377" y="28628"/>
                  </a:cubicBezTo>
                  <a:cubicBezTo>
                    <a:pt x="57541" y="28128"/>
                    <a:pt x="55006" y="26727"/>
                    <a:pt x="52238" y="26160"/>
                  </a:cubicBezTo>
                  <a:lnTo>
                    <a:pt x="52238" y="26160"/>
                  </a:lnTo>
                  <a:cubicBezTo>
                    <a:pt x="52137" y="26393"/>
                    <a:pt x="54072" y="27327"/>
                    <a:pt x="54172" y="27394"/>
                  </a:cubicBezTo>
                  <a:cubicBezTo>
                    <a:pt x="54158" y="27432"/>
                    <a:pt x="54108" y="27448"/>
                    <a:pt x="54031" y="27448"/>
                  </a:cubicBezTo>
                  <a:cubicBezTo>
                    <a:pt x="53567" y="27448"/>
                    <a:pt x="52147" y="26851"/>
                    <a:pt x="52004" y="26794"/>
                  </a:cubicBezTo>
                  <a:lnTo>
                    <a:pt x="52004" y="26794"/>
                  </a:lnTo>
                  <a:cubicBezTo>
                    <a:pt x="51704" y="27494"/>
                    <a:pt x="56140" y="28828"/>
                    <a:pt x="56607" y="28995"/>
                  </a:cubicBezTo>
                  <a:cubicBezTo>
                    <a:pt x="55306" y="28929"/>
                    <a:pt x="54106" y="28395"/>
                    <a:pt x="52871" y="27995"/>
                  </a:cubicBezTo>
                  <a:lnTo>
                    <a:pt x="52871" y="27995"/>
                  </a:lnTo>
                  <a:cubicBezTo>
                    <a:pt x="53338" y="29062"/>
                    <a:pt x="55106" y="29295"/>
                    <a:pt x="56074" y="29596"/>
                  </a:cubicBezTo>
                  <a:cubicBezTo>
                    <a:pt x="53405" y="32998"/>
                    <a:pt x="53372" y="38302"/>
                    <a:pt x="52238" y="42405"/>
                  </a:cubicBezTo>
                  <a:cubicBezTo>
                    <a:pt x="51734" y="41501"/>
                    <a:pt x="51187" y="41144"/>
                    <a:pt x="50632" y="41144"/>
                  </a:cubicBezTo>
                  <a:cubicBezTo>
                    <a:pt x="49013" y="41144"/>
                    <a:pt x="47319" y="44166"/>
                    <a:pt x="46400" y="45507"/>
                  </a:cubicBezTo>
                  <a:cubicBezTo>
                    <a:pt x="46167" y="44740"/>
                    <a:pt x="46567" y="43939"/>
                    <a:pt x="46200" y="43205"/>
                  </a:cubicBezTo>
                  <a:lnTo>
                    <a:pt x="46200" y="43205"/>
                  </a:lnTo>
                  <a:cubicBezTo>
                    <a:pt x="45399" y="44440"/>
                    <a:pt x="46300" y="46541"/>
                    <a:pt x="45032" y="46975"/>
                  </a:cubicBezTo>
                  <a:cubicBezTo>
                    <a:pt x="45499" y="47509"/>
                    <a:pt x="47467" y="47475"/>
                    <a:pt x="48235" y="48109"/>
                  </a:cubicBezTo>
                  <a:cubicBezTo>
                    <a:pt x="48969" y="48676"/>
                    <a:pt x="49702" y="49477"/>
                    <a:pt x="49669" y="50477"/>
                  </a:cubicBezTo>
                  <a:cubicBezTo>
                    <a:pt x="49669" y="50562"/>
                    <a:pt x="49265" y="52049"/>
                    <a:pt x="48838" y="52049"/>
                  </a:cubicBezTo>
                  <a:cubicBezTo>
                    <a:pt x="48759" y="52049"/>
                    <a:pt x="48680" y="51998"/>
                    <a:pt x="48602" y="51878"/>
                  </a:cubicBezTo>
                  <a:cubicBezTo>
                    <a:pt x="48268" y="51411"/>
                    <a:pt x="49335" y="50811"/>
                    <a:pt x="48735" y="50377"/>
                  </a:cubicBezTo>
                  <a:lnTo>
                    <a:pt x="48735" y="50377"/>
                  </a:lnTo>
                  <a:cubicBezTo>
                    <a:pt x="48354" y="50822"/>
                    <a:pt x="47790" y="51752"/>
                    <a:pt x="47046" y="51752"/>
                  </a:cubicBezTo>
                  <a:cubicBezTo>
                    <a:pt x="47009" y="51752"/>
                    <a:pt x="46971" y="51750"/>
                    <a:pt x="46934" y="51745"/>
                  </a:cubicBezTo>
                  <a:cubicBezTo>
                    <a:pt x="45800" y="51611"/>
                    <a:pt x="46500" y="51011"/>
                    <a:pt x="46667" y="50411"/>
                  </a:cubicBezTo>
                  <a:cubicBezTo>
                    <a:pt x="47067" y="48776"/>
                    <a:pt x="47401" y="48976"/>
                    <a:pt x="45633" y="48643"/>
                  </a:cubicBezTo>
                  <a:cubicBezTo>
                    <a:pt x="43098" y="48176"/>
                    <a:pt x="42831" y="46341"/>
                    <a:pt x="41930" y="44039"/>
                  </a:cubicBezTo>
                  <a:lnTo>
                    <a:pt x="41930" y="44039"/>
                  </a:lnTo>
                  <a:cubicBezTo>
                    <a:pt x="41663" y="45307"/>
                    <a:pt x="42364" y="46408"/>
                    <a:pt x="42764" y="47575"/>
                  </a:cubicBezTo>
                  <a:cubicBezTo>
                    <a:pt x="40396" y="48276"/>
                    <a:pt x="38928" y="48543"/>
                    <a:pt x="38594" y="51211"/>
                  </a:cubicBezTo>
                  <a:cubicBezTo>
                    <a:pt x="38362" y="50720"/>
                    <a:pt x="37510" y="48950"/>
                    <a:pt x="37075" y="48950"/>
                  </a:cubicBezTo>
                  <a:cubicBezTo>
                    <a:pt x="36948" y="48950"/>
                    <a:pt x="36857" y="49100"/>
                    <a:pt x="36827" y="49477"/>
                  </a:cubicBezTo>
                  <a:cubicBezTo>
                    <a:pt x="36760" y="50110"/>
                    <a:pt x="37761" y="51478"/>
                    <a:pt x="37927" y="52179"/>
                  </a:cubicBezTo>
                  <a:cubicBezTo>
                    <a:pt x="38127" y="53113"/>
                    <a:pt x="38194" y="54180"/>
                    <a:pt x="38061" y="55114"/>
                  </a:cubicBezTo>
                  <a:cubicBezTo>
                    <a:pt x="37260" y="60518"/>
                    <a:pt x="32824" y="61418"/>
                    <a:pt x="28154" y="61418"/>
                  </a:cubicBezTo>
                  <a:cubicBezTo>
                    <a:pt x="28787" y="61919"/>
                    <a:pt x="29555" y="61952"/>
                    <a:pt x="30322" y="62119"/>
                  </a:cubicBezTo>
                  <a:cubicBezTo>
                    <a:pt x="30008" y="62198"/>
                    <a:pt x="29704" y="62225"/>
                    <a:pt x="29402" y="62225"/>
                  </a:cubicBezTo>
                  <a:cubicBezTo>
                    <a:pt x="28935" y="62225"/>
                    <a:pt x="28473" y="62160"/>
                    <a:pt x="27987" y="62119"/>
                  </a:cubicBezTo>
                  <a:lnTo>
                    <a:pt x="27987" y="62119"/>
                  </a:lnTo>
                  <a:cubicBezTo>
                    <a:pt x="28421" y="62553"/>
                    <a:pt x="28921" y="62753"/>
                    <a:pt x="29521" y="62753"/>
                  </a:cubicBezTo>
                  <a:cubicBezTo>
                    <a:pt x="29716" y="62677"/>
                    <a:pt x="29883" y="62639"/>
                    <a:pt x="30021" y="62639"/>
                  </a:cubicBezTo>
                  <a:cubicBezTo>
                    <a:pt x="30430" y="62639"/>
                    <a:pt x="30597" y="62964"/>
                    <a:pt x="30522" y="63587"/>
                  </a:cubicBezTo>
                  <a:cubicBezTo>
                    <a:pt x="30989" y="64020"/>
                    <a:pt x="30622" y="64521"/>
                    <a:pt x="31456" y="64587"/>
                  </a:cubicBezTo>
                  <a:cubicBezTo>
                    <a:pt x="30622" y="62719"/>
                    <a:pt x="30655" y="62286"/>
                    <a:pt x="32523" y="61819"/>
                  </a:cubicBezTo>
                  <a:cubicBezTo>
                    <a:pt x="32883" y="61729"/>
                    <a:pt x="34132" y="61127"/>
                    <a:pt x="34696" y="61127"/>
                  </a:cubicBezTo>
                  <a:cubicBezTo>
                    <a:pt x="34760" y="61127"/>
                    <a:pt x="34815" y="61135"/>
                    <a:pt x="34858" y="61152"/>
                  </a:cubicBezTo>
                  <a:cubicBezTo>
                    <a:pt x="35192" y="61285"/>
                    <a:pt x="35893" y="63387"/>
                    <a:pt x="36226" y="63787"/>
                  </a:cubicBezTo>
                  <a:cubicBezTo>
                    <a:pt x="37735" y="65757"/>
                    <a:pt x="38872" y="66922"/>
                    <a:pt x="40915" y="66922"/>
                  </a:cubicBezTo>
                  <a:cubicBezTo>
                    <a:pt x="41535" y="66922"/>
                    <a:pt x="42240" y="66814"/>
                    <a:pt x="43064" y="66589"/>
                  </a:cubicBezTo>
                  <a:cubicBezTo>
                    <a:pt x="43798" y="66389"/>
                    <a:pt x="46467" y="66122"/>
                    <a:pt x="46834" y="65321"/>
                  </a:cubicBezTo>
                  <a:cubicBezTo>
                    <a:pt x="47784" y="63389"/>
                    <a:pt x="45521" y="62670"/>
                    <a:pt x="44165" y="62670"/>
                  </a:cubicBezTo>
                  <a:cubicBezTo>
                    <a:pt x="44046" y="62670"/>
                    <a:pt x="43934" y="62675"/>
                    <a:pt x="43832" y="62686"/>
                  </a:cubicBezTo>
                  <a:cubicBezTo>
                    <a:pt x="43220" y="62743"/>
                    <a:pt x="42626" y="62897"/>
                    <a:pt x="42141" y="62897"/>
                  </a:cubicBezTo>
                  <a:cubicBezTo>
                    <a:pt x="41490" y="62897"/>
                    <a:pt x="41034" y="62619"/>
                    <a:pt x="40996" y="61452"/>
                  </a:cubicBezTo>
                  <a:cubicBezTo>
                    <a:pt x="40963" y="60118"/>
                    <a:pt x="40996" y="60651"/>
                    <a:pt x="42164" y="59917"/>
                  </a:cubicBezTo>
                  <a:cubicBezTo>
                    <a:pt x="42697" y="59550"/>
                    <a:pt x="43264" y="59150"/>
                    <a:pt x="43665" y="58616"/>
                  </a:cubicBezTo>
                  <a:cubicBezTo>
                    <a:pt x="44499" y="57582"/>
                    <a:pt x="44866" y="56315"/>
                    <a:pt x="44832" y="55014"/>
                  </a:cubicBezTo>
                  <a:cubicBezTo>
                    <a:pt x="44832" y="53846"/>
                    <a:pt x="44499" y="53846"/>
                    <a:pt x="45399" y="52979"/>
                  </a:cubicBezTo>
                  <a:cubicBezTo>
                    <a:pt x="46000" y="52412"/>
                    <a:pt x="47267" y="52212"/>
                    <a:pt x="48001" y="51945"/>
                  </a:cubicBezTo>
                  <a:lnTo>
                    <a:pt x="48001" y="51945"/>
                  </a:lnTo>
                  <a:cubicBezTo>
                    <a:pt x="47601" y="52279"/>
                    <a:pt x="47534" y="52646"/>
                    <a:pt x="47768" y="53079"/>
                  </a:cubicBezTo>
                  <a:cubicBezTo>
                    <a:pt x="49302" y="52412"/>
                    <a:pt x="50069" y="51845"/>
                    <a:pt x="50169" y="50144"/>
                  </a:cubicBezTo>
                  <a:cubicBezTo>
                    <a:pt x="50203" y="49777"/>
                    <a:pt x="50069" y="49477"/>
                    <a:pt x="49769" y="49210"/>
                  </a:cubicBezTo>
                  <a:cubicBezTo>
                    <a:pt x="49969" y="48943"/>
                    <a:pt x="50169" y="48709"/>
                    <a:pt x="50336" y="48443"/>
                  </a:cubicBezTo>
                  <a:cubicBezTo>
                    <a:pt x="50636" y="47642"/>
                    <a:pt x="51370" y="46841"/>
                    <a:pt x="51771" y="46041"/>
                  </a:cubicBezTo>
                  <a:cubicBezTo>
                    <a:pt x="51937" y="45707"/>
                    <a:pt x="52538" y="43606"/>
                    <a:pt x="52905" y="43472"/>
                  </a:cubicBezTo>
                  <a:cubicBezTo>
                    <a:pt x="52947" y="43455"/>
                    <a:pt x="52996" y="43447"/>
                    <a:pt x="53051" y="43447"/>
                  </a:cubicBezTo>
                  <a:cubicBezTo>
                    <a:pt x="53511" y="43447"/>
                    <a:pt x="54355" y="44010"/>
                    <a:pt x="54773" y="44039"/>
                  </a:cubicBezTo>
                  <a:cubicBezTo>
                    <a:pt x="54828" y="44043"/>
                    <a:pt x="54880" y="44044"/>
                    <a:pt x="54931" y="44044"/>
                  </a:cubicBezTo>
                  <a:cubicBezTo>
                    <a:pt x="55951" y="44044"/>
                    <a:pt x="56080" y="43426"/>
                    <a:pt x="56874" y="43172"/>
                  </a:cubicBezTo>
                  <a:cubicBezTo>
                    <a:pt x="57076" y="43114"/>
                    <a:pt x="57275" y="43093"/>
                    <a:pt x="57473" y="43093"/>
                  </a:cubicBezTo>
                  <a:cubicBezTo>
                    <a:pt x="57959" y="43093"/>
                    <a:pt x="58434" y="43225"/>
                    <a:pt x="58909" y="43272"/>
                  </a:cubicBezTo>
                  <a:cubicBezTo>
                    <a:pt x="59437" y="43318"/>
                    <a:pt x="60738" y="43743"/>
                    <a:pt x="61597" y="43743"/>
                  </a:cubicBezTo>
                  <a:cubicBezTo>
                    <a:pt x="61986" y="43743"/>
                    <a:pt x="62284" y="43655"/>
                    <a:pt x="62378" y="43406"/>
                  </a:cubicBezTo>
                  <a:cubicBezTo>
                    <a:pt x="62578" y="42972"/>
                    <a:pt x="61044" y="40637"/>
                    <a:pt x="60677" y="40270"/>
                  </a:cubicBezTo>
                  <a:cubicBezTo>
                    <a:pt x="60126" y="39719"/>
                    <a:pt x="59557" y="39519"/>
                    <a:pt x="58985" y="39519"/>
                  </a:cubicBezTo>
                  <a:cubicBezTo>
                    <a:pt x="57998" y="39519"/>
                    <a:pt x="57003" y="40115"/>
                    <a:pt x="56074" y="40537"/>
                  </a:cubicBezTo>
                  <a:cubicBezTo>
                    <a:pt x="55687" y="40709"/>
                    <a:pt x="55008" y="41117"/>
                    <a:pt x="54406" y="41117"/>
                  </a:cubicBezTo>
                  <a:cubicBezTo>
                    <a:pt x="54073" y="41117"/>
                    <a:pt x="53764" y="40993"/>
                    <a:pt x="53538" y="40637"/>
                  </a:cubicBezTo>
                  <a:cubicBezTo>
                    <a:pt x="53372" y="40337"/>
                    <a:pt x="53839" y="39102"/>
                    <a:pt x="53905" y="38802"/>
                  </a:cubicBezTo>
                  <a:cubicBezTo>
                    <a:pt x="54406" y="36267"/>
                    <a:pt x="54606" y="30496"/>
                    <a:pt x="57608" y="29362"/>
                  </a:cubicBezTo>
                  <a:cubicBezTo>
                    <a:pt x="57980" y="29223"/>
                    <a:pt x="58382" y="29170"/>
                    <a:pt x="58800" y="29170"/>
                  </a:cubicBezTo>
                  <a:cubicBezTo>
                    <a:pt x="60122" y="29170"/>
                    <a:pt x="61615" y="29699"/>
                    <a:pt x="62908" y="29699"/>
                  </a:cubicBezTo>
                  <a:cubicBezTo>
                    <a:pt x="62965" y="29699"/>
                    <a:pt x="63022" y="29698"/>
                    <a:pt x="63079" y="29696"/>
                  </a:cubicBezTo>
                  <a:cubicBezTo>
                    <a:pt x="64680" y="29629"/>
                    <a:pt x="66514" y="29229"/>
                    <a:pt x="67682" y="28061"/>
                  </a:cubicBezTo>
                  <a:cubicBezTo>
                    <a:pt x="68149" y="27628"/>
                    <a:pt x="68849" y="26694"/>
                    <a:pt x="68849" y="25993"/>
                  </a:cubicBezTo>
                  <a:cubicBezTo>
                    <a:pt x="68816" y="25259"/>
                    <a:pt x="68316" y="25693"/>
                    <a:pt x="68116" y="25059"/>
                  </a:cubicBezTo>
                  <a:cubicBezTo>
                    <a:pt x="67949" y="24525"/>
                    <a:pt x="68082" y="23425"/>
                    <a:pt x="67548" y="23091"/>
                  </a:cubicBezTo>
                  <a:cubicBezTo>
                    <a:pt x="67462" y="23033"/>
                    <a:pt x="67370" y="23009"/>
                    <a:pt x="67276" y="23009"/>
                  </a:cubicBezTo>
                  <a:cubicBezTo>
                    <a:pt x="66757" y="23009"/>
                    <a:pt x="66140" y="23741"/>
                    <a:pt x="65689" y="23741"/>
                  </a:cubicBezTo>
                  <a:cubicBezTo>
                    <a:pt x="65652" y="23741"/>
                    <a:pt x="65615" y="23736"/>
                    <a:pt x="65580" y="23725"/>
                  </a:cubicBezTo>
                  <a:cubicBezTo>
                    <a:pt x="65113" y="23525"/>
                    <a:pt x="65213" y="22157"/>
                    <a:pt x="64546" y="22024"/>
                  </a:cubicBezTo>
                  <a:cubicBezTo>
                    <a:pt x="64530" y="22021"/>
                    <a:pt x="64514" y="22020"/>
                    <a:pt x="64498" y="22020"/>
                  </a:cubicBezTo>
                  <a:cubicBezTo>
                    <a:pt x="64065" y="22020"/>
                    <a:pt x="63556" y="22798"/>
                    <a:pt x="63203" y="22798"/>
                  </a:cubicBezTo>
                  <a:cubicBezTo>
                    <a:pt x="63183" y="22798"/>
                    <a:pt x="63164" y="22796"/>
                    <a:pt x="63145" y="22791"/>
                  </a:cubicBezTo>
                  <a:cubicBezTo>
                    <a:pt x="62612" y="22624"/>
                    <a:pt x="62478" y="21156"/>
                    <a:pt x="62078" y="20823"/>
                  </a:cubicBezTo>
                  <a:cubicBezTo>
                    <a:pt x="61785" y="20595"/>
                    <a:pt x="61584" y="20498"/>
                    <a:pt x="61415" y="20498"/>
                  </a:cubicBezTo>
                  <a:cubicBezTo>
                    <a:pt x="61064" y="20498"/>
                    <a:pt x="60851" y="20916"/>
                    <a:pt x="60243" y="21457"/>
                  </a:cubicBezTo>
                  <a:cubicBezTo>
                    <a:pt x="59556" y="20311"/>
                    <a:pt x="59240" y="19767"/>
                    <a:pt x="58746" y="19767"/>
                  </a:cubicBezTo>
                  <a:cubicBezTo>
                    <a:pt x="58376" y="19767"/>
                    <a:pt x="57907" y="20071"/>
                    <a:pt x="57108" y="20656"/>
                  </a:cubicBezTo>
                  <a:cubicBezTo>
                    <a:pt x="56974" y="20256"/>
                    <a:pt x="56607" y="18588"/>
                    <a:pt x="57074" y="18221"/>
                  </a:cubicBezTo>
                  <a:cubicBezTo>
                    <a:pt x="57230" y="18102"/>
                    <a:pt x="57374" y="18055"/>
                    <a:pt x="57509" y="18055"/>
                  </a:cubicBezTo>
                  <a:cubicBezTo>
                    <a:pt x="57982" y="18055"/>
                    <a:pt x="58346" y="18640"/>
                    <a:pt x="58709" y="18821"/>
                  </a:cubicBezTo>
                  <a:cubicBezTo>
                    <a:pt x="59440" y="19195"/>
                    <a:pt x="59845" y="19459"/>
                    <a:pt x="60160" y="19459"/>
                  </a:cubicBezTo>
                  <a:cubicBezTo>
                    <a:pt x="60520" y="19459"/>
                    <a:pt x="60763" y="19113"/>
                    <a:pt x="61244" y="18188"/>
                  </a:cubicBezTo>
                  <a:cubicBezTo>
                    <a:pt x="61898" y="18892"/>
                    <a:pt x="62375" y="19301"/>
                    <a:pt x="62814" y="19301"/>
                  </a:cubicBezTo>
                  <a:cubicBezTo>
                    <a:pt x="63250" y="19301"/>
                    <a:pt x="63648" y="18900"/>
                    <a:pt x="64146" y="17987"/>
                  </a:cubicBezTo>
                  <a:cubicBezTo>
                    <a:pt x="64832" y="18615"/>
                    <a:pt x="65320" y="18923"/>
                    <a:pt x="65725" y="18923"/>
                  </a:cubicBezTo>
                  <a:cubicBezTo>
                    <a:pt x="66245" y="18923"/>
                    <a:pt x="66627" y="18414"/>
                    <a:pt x="67115" y="17420"/>
                  </a:cubicBezTo>
                  <a:cubicBezTo>
                    <a:pt x="67707" y="17965"/>
                    <a:pt x="68161" y="18199"/>
                    <a:pt x="68535" y="18199"/>
                  </a:cubicBezTo>
                  <a:cubicBezTo>
                    <a:pt x="69215" y="18199"/>
                    <a:pt x="69634" y="17428"/>
                    <a:pt x="70150" y="16353"/>
                  </a:cubicBezTo>
                  <a:cubicBezTo>
                    <a:pt x="70883" y="17173"/>
                    <a:pt x="71406" y="17673"/>
                    <a:pt x="71848" y="17673"/>
                  </a:cubicBezTo>
                  <a:cubicBezTo>
                    <a:pt x="72251" y="17673"/>
                    <a:pt x="72586" y="17257"/>
                    <a:pt x="72952" y="16286"/>
                  </a:cubicBezTo>
                  <a:cubicBezTo>
                    <a:pt x="73476" y="16935"/>
                    <a:pt x="73923" y="17192"/>
                    <a:pt x="74313" y="17192"/>
                  </a:cubicBezTo>
                  <a:cubicBezTo>
                    <a:pt x="75488" y="17192"/>
                    <a:pt x="76146" y="14861"/>
                    <a:pt x="76822" y="13884"/>
                  </a:cubicBezTo>
                  <a:cubicBezTo>
                    <a:pt x="77556" y="12817"/>
                    <a:pt x="77822" y="12984"/>
                    <a:pt x="77589" y="11516"/>
                  </a:cubicBezTo>
                  <a:cubicBezTo>
                    <a:pt x="77322" y="10015"/>
                    <a:pt x="76522" y="8381"/>
                    <a:pt x="75854" y="7013"/>
                  </a:cubicBezTo>
                  <a:cubicBezTo>
                    <a:pt x="73523" y="2430"/>
                    <a:pt x="69620" y="1"/>
                    <a:pt x="650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3408100" y="1416275"/>
              <a:ext cx="213975" cy="151700"/>
            </a:xfrm>
            <a:custGeom>
              <a:rect b="b" l="l" r="r" t="t"/>
              <a:pathLst>
                <a:path extrusionOk="0" h="6068" w="8559">
                  <a:moveTo>
                    <a:pt x="6518" y="0"/>
                  </a:moveTo>
                  <a:cubicBezTo>
                    <a:pt x="6502" y="0"/>
                    <a:pt x="6487" y="2"/>
                    <a:pt x="6472" y="6"/>
                  </a:cubicBezTo>
                  <a:cubicBezTo>
                    <a:pt x="6738" y="1307"/>
                    <a:pt x="7239" y="3342"/>
                    <a:pt x="5804" y="3742"/>
                  </a:cubicBezTo>
                  <a:cubicBezTo>
                    <a:pt x="5719" y="3768"/>
                    <a:pt x="5620" y="3780"/>
                    <a:pt x="5509" y="3780"/>
                  </a:cubicBezTo>
                  <a:cubicBezTo>
                    <a:pt x="4197" y="3780"/>
                    <a:pt x="1269" y="2089"/>
                    <a:pt x="100" y="1874"/>
                  </a:cubicBezTo>
                  <a:lnTo>
                    <a:pt x="100" y="1874"/>
                  </a:lnTo>
                  <a:cubicBezTo>
                    <a:pt x="801" y="2708"/>
                    <a:pt x="0" y="2675"/>
                    <a:pt x="634" y="3509"/>
                  </a:cubicBezTo>
                  <a:cubicBezTo>
                    <a:pt x="801" y="3309"/>
                    <a:pt x="968" y="3075"/>
                    <a:pt x="1134" y="2842"/>
                  </a:cubicBezTo>
                  <a:cubicBezTo>
                    <a:pt x="1968" y="3108"/>
                    <a:pt x="2335" y="3275"/>
                    <a:pt x="2736" y="3809"/>
                  </a:cubicBezTo>
                  <a:cubicBezTo>
                    <a:pt x="3169" y="4343"/>
                    <a:pt x="2602" y="5177"/>
                    <a:pt x="3436" y="5777"/>
                  </a:cubicBezTo>
                  <a:cubicBezTo>
                    <a:pt x="3728" y="5980"/>
                    <a:pt x="3976" y="6068"/>
                    <a:pt x="4181" y="6068"/>
                  </a:cubicBezTo>
                  <a:cubicBezTo>
                    <a:pt x="4821" y="6068"/>
                    <a:pt x="5039" y="5210"/>
                    <a:pt x="4837" y="4276"/>
                  </a:cubicBezTo>
                  <a:lnTo>
                    <a:pt x="4837" y="4276"/>
                  </a:lnTo>
                  <a:cubicBezTo>
                    <a:pt x="5079" y="4317"/>
                    <a:pt x="5301" y="4336"/>
                    <a:pt x="5504" y="4336"/>
                  </a:cubicBezTo>
                  <a:cubicBezTo>
                    <a:pt x="8558" y="4336"/>
                    <a:pt x="7278" y="0"/>
                    <a:pt x="6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2996275" y="2652300"/>
              <a:ext cx="108475" cy="85050"/>
            </a:xfrm>
            <a:custGeom>
              <a:rect b="b" l="l" r="r" t="t"/>
              <a:pathLst>
                <a:path extrusionOk="0" h="3402" w="4339">
                  <a:moveTo>
                    <a:pt x="1367" y="1278"/>
                  </a:moveTo>
                  <a:cubicBezTo>
                    <a:pt x="1465" y="1278"/>
                    <a:pt x="1575" y="1295"/>
                    <a:pt x="1696" y="1335"/>
                  </a:cubicBezTo>
                  <a:cubicBezTo>
                    <a:pt x="1664" y="1871"/>
                    <a:pt x="1275" y="2079"/>
                    <a:pt x="1007" y="2495"/>
                  </a:cubicBezTo>
                  <a:lnTo>
                    <a:pt x="1007" y="2495"/>
                  </a:lnTo>
                  <a:cubicBezTo>
                    <a:pt x="594" y="2081"/>
                    <a:pt x="711" y="1278"/>
                    <a:pt x="1367" y="1278"/>
                  </a:cubicBezTo>
                  <a:close/>
                  <a:moveTo>
                    <a:pt x="3597" y="1"/>
                  </a:moveTo>
                  <a:lnTo>
                    <a:pt x="3597" y="1"/>
                  </a:lnTo>
                  <a:cubicBezTo>
                    <a:pt x="3397" y="868"/>
                    <a:pt x="2897" y="2702"/>
                    <a:pt x="1663" y="2736"/>
                  </a:cubicBezTo>
                  <a:cubicBezTo>
                    <a:pt x="1652" y="2736"/>
                    <a:pt x="1641" y="2736"/>
                    <a:pt x="1630" y="2736"/>
                  </a:cubicBezTo>
                  <a:cubicBezTo>
                    <a:pt x="1387" y="2736"/>
                    <a:pt x="1195" y="2658"/>
                    <a:pt x="1054" y="2538"/>
                  </a:cubicBezTo>
                  <a:lnTo>
                    <a:pt x="1054" y="2538"/>
                  </a:lnTo>
                  <a:cubicBezTo>
                    <a:pt x="1763" y="2266"/>
                    <a:pt x="2846" y="1122"/>
                    <a:pt x="1696" y="834"/>
                  </a:cubicBezTo>
                  <a:cubicBezTo>
                    <a:pt x="1624" y="818"/>
                    <a:pt x="1554" y="811"/>
                    <a:pt x="1485" y="811"/>
                  </a:cubicBezTo>
                  <a:cubicBezTo>
                    <a:pt x="571" y="811"/>
                    <a:pt x="1" y="2186"/>
                    <a:pt x="529" y="2869"/>
                  </a:cubicBezTo>
                  <a:cubicBezTo>
                    <a:pt x="829" y="3246"/>
                    <a:pt x="1147" y="3402"/>
                    <a:pt x="1463" y="3402"/>
                  </a:cubicBezTo>
                  <a:cubicBezTo>
                    <a:pt x="2932" y="3402"/>
                    <a:pt x="4339" y="28"/>
                    <a:pt x="3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3573200" y="1958475"/>
              <a:ext cx="30900" cy="20900"/>
            </a:xfrm>
            <a:custGeom>
              <a:rect b="b" l="l" r="r" t="t"/>
              <a:pathLst>
                <a:path extrusionOk="0" h="836" w="1236">
                  <a:moveTo>
                    <a:pt x="1" y="0"/>
                  </a:moveTo>
                  <a:lnTo>
                    <a:pt x="1" y="0"/>
                  </a:lnTo>
                  <a:cubicBezTo>
                    <a:pt x="324" y="356"/>
                    <a:pt x="584" y="836"/>
                    <a:pt x="1176" y="836"/>
                  </a:cubicBezTo>
                  <a:cubicBezTo>
                    <a:pt x="1195" y="836"/>
                    <a:pt x="1215" y="835"/>
                    <a:pt x="1235" y="834"/>
                  </a:cubicBezTo>
                  <a:cubicBezTo>
                    <a:pt x="868" y="467"/>
                    <a:pt x="535" y="10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3565700" y="19885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1" y="0"/>
                  </a:moveTo>
                  <a:lnTo>
                    <a:pt x="1" y="0"/>
                  </a:lnTo>
                  <a:cubicBezTo>
                    <a:pt x="201" y="234"/>
                    <a:pt x="434" y="434"/>
                    <a:pt x="635" y="667"/>
                  </a:cubicBezTo>
                  <a:cubicBezTo>
                    <a:pt x="635" y="267"/>
                    <a:pt x="334" y="10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3567375" y="197765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01" y="1"/>
                  </a:moveTo>
                  <a:cubicBezTo>
                    <a:pt x="0" y="234"/>
                    <a:pt x="167" y="434"/>
                    <a:pt x="801" y="568"/>
                  </a:cubicBezTo>
                  <a:cubicBezTo>
                    <a:pt x="768" y="234"/>
                    <a:pt x="601" y="67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3556525" y="1994500"/>
              <a:ext cx="13375" cy="9675"/>
            </a:xfrm>
            <a:custGeom>
              <a:rect b="b" l="l" r="r" t="t"/>
              <a:pathLst>
                <a:path extrusionOk="0" h="387" w="535">
                  <a:moveTo>
                    <a:pt x="163" y="1"/>
                  </a:moveTo>
                  <a:cubicBezTo>
                    <a:pt x="96" y="1"/>
                    <a:pt x="42" y="44"/>
                    <a:pt x="1" y="127"/>
                  </a:cubicBezTo>
                  <a:cubicBezTo>
                    <a:pt x="98" y="302"/>
                    <a:pt x="196" y="387"/>
                    <a:pt x="300" y="387"/>
                  </a:cubicBezTo>
                  <a:cubicBezTo>
                    <a:pt x="374" y="387"/>
                    <a:pt x="451" y="344"/>
                    <a:pt x="535" y="261"/>
                  </a:cubicBezTo>
                  <a:cubicBezTo>
                    <a:pt x="379" y="85"/>
                    <a:pt x="257" y="1"/>
                    <a:pt x="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3275125" y="2649800"/>
              <a:ext cx="40425" cy="46275"/>
            </a:xfrm>
            <a:custGeom>
              <a:rect b="b" l="l" r="r" t="t"/>
              <a:pathLst>
                <a:path extrusionOk="0" h="1851" w="1617">
                  <a:moveTo>
                    <a:pt x="610" y="699"/>
                  </a:moveTo>
                  <a:cubicBezTo>
                    <a:pt x="669" y="699"/>
                    <a:pt x="738" y="733"/>
                    <a:pt x="816" y="801"/>
                  </a:cubicBezTo>
                  <a:cubicBezTo>
                    <a:pt x="791" y="1176"/>
                    <a:pt x="710" y="1364"/>
                    <a:pt x="558" y="1364"/>
                  </a:cubicBezTo>
                  <a:cubicBezTo>
                    <a:pt x="507" y="1364"/>
                    <a:pt x="449" y="1343"/>
                    <a:pt x="382" y="1301"/>
                  </a:cubicBezTo>
                  <a:cubicBezTo>
                    <a:pt x="382" y="900"/>
                    <a:pt x="466" y="699"/>
                    <a:pt x="610" y="699"/>
                  </a:cubicBezTo>
                  <a:close/>
                  <a:moveTo>
                    <a:pt x="1583" y="0"/>
                  </a:moveTo>
                  <a:lnTo>
                    <a:pt x="1583" y="0"/>
                  </a:lnTo>
                  <a:cubicBezTo>
                    <a:pt x="1083" y="167"/>
                    <a:pt x="182" y="367"/>
                    <a:pt x="82" y="1035"/>
                  </a:cubicBezTo>
                  <a:cubicBezTo>
                    <a:pt x="54" y="1320"/>
                    <a:pt x="1" y="1850"/>
                    <a:pt x="363" y="1850"/>
                  </a:cubicBezTo>
                  <a:cubicBezTo>
                    <a:pt x="424" y="1850"/>
                    <a:pt x="496" y="1835"/>
                    <a:pt x="583" y="1802"/>
                  </a:cubicBezTo>
                  <a:cubicBezTo>
                    <a:pt x="1183" y="1568"/>
                    <a:pt x="1617" y="568"/>
                    <a:pt x="1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3185425" y="2743175"/>
              <a:ext cx="21125" cy="6725"/>
            </a:xfrm>
            <a:custGeom>
              <a:rect b="b" l="l" r="r" t="t"/>
              <a:pathLst>
                <a:path extrusionOk="0" h="269" w="845">
                  <a:moveTo>
                    <a:pt x="159" y="1"/>
                  </a:moveTo>
                  <a:cubicBezTo>
                    <a:pt x="79" y="1"/>
                    <a:pt x="17" y="29"/>
                    <a:pt x="1" y="102"/>
                  </a:cubicBezTo>
                  <a:cubicBezTo>
                    <a:pt x="1" y="268"/>
                    <a:pt x="601" y="268"/>
                    <a:pt x="668" y="268"/>
                  </a:cubicBezTo>
                  <a:cubicBezTo>
                    <a:pt x="845" y="268"/>
                    <a:pt x="41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3507325" y="2261900"/>
              <a:ext cx="11875" cy="7650"/>
            </a:xfrm>
            <a:custGeom>
              <a:rect b="b" l="l" r="r" t="t"/>
              <a:pathLst>
                <a:path extrusionOk="0" h="306" w="475">
                  <a:moveTo>
                    <a:pt x="131" y="1"/>
                  </a:moveTo>
                  <a:cubicBezTo>
                    <a:pt x="106" y="1"/>
                    <a:pt x="84" y="12"/>
                    <a:pt x="67" y="39"/>
                  </a:cubicBezTo>
                  <a:cubicBezTo>
                    <a:pt x="1" y="139"/>
                    <a:pt x="268" y="306"/>
                    <a:pt x="334" y="306"/>
                  </a:cubicBezTo>
                  <a:cubicBezTo>
                    <a:pt x="474" y="306"/>
                    <a:pt x="262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3519850" y="2278325"/>
              <a:ext cx="9675" cy="8750"/>
            </a:xfrm>
            <a:custGeom>
              <a:rect b="b" l="l" r="r" t="t"/>
              <a:pathLst>
                <a:path extrusionOk="0" h="350" w="387">
                  <a:moveTo>
                    <a:pt x="110" y="1"/>
                  </a:moveTo>
                  <a:cubicBezTo>
                    <a:pt x="95" y="1"/>
                    <a:pt x="81" y="5"/>
                    <a:pt x="67" y="16"/>
                  </a:cubicBezTo>
                  <a:cubicBezTo>
                    <a:pt x="0" y="82"/>
                    <a:pt x="200" y="349"/>
                    <a:pt x="267" y="349"/>
                  </a:cubicBezTo>
                  <a:cubicBezTo>
                    <a:pt x="387" y="349"/>
                    <a:pt x="238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3018525" y="2835925"/>
              <a:ext cx="12650" cy="7375"/>
            </a:xfrm>
            <a:custGeom>
              <a:rect b="b" l="l" r="r" t="t"/>
              <a:pathLst>
                <a:path extrusionOk="0" h="295" w="506">
                  <a:moveTo>
                    <a:pt x="382" y="0"/>
                  </a:moveTo>
                  <a:cubicBezTo>
                    <a:pt x="246" y="0"/>
                    <a:pt x="1" y="294"/>
                    <a:pt x="172" y="294"/>
                  </a:cubicBezTo>
                  <a:cubicBezTo>
                    <a:pt x="239" y="294"/>
                    <a:pt x="506" y="128"/>
                    <a:pt x="439" y="28"/>
                  </a:cubicBezTo>
                  <a:cubicBezTo>
                    <a:pt x="425" y="8"/>
                    <a:pt x="405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3005725" y="2678575"/>
              <a:ext cx="22125" cy="15450"/>
            </a:xfrm>
            <a:custGeom>
              <a:rect b="b" l="l" r="r" t="t"/>
              <a:pathLst>
                <a:path extrusionOk="0" h="618" w="885">
                  <a:moveTo>
                    <a:pt x="773" y="1"/>
                  </a:moveTo>
                  <a:cubicBezTo>
                    <a:pt x="574" y="1"/>
                    <a:pt x="0" y="617"/>
                    <a:pt x="184" y="617"/>
                  </a:cubicBezTo>
                  <a:cubicBezTo>
                    <a:pt x="251" y="617"/>
                    <a:pt x="884" y="117"/>
                    <a:pt x="818" y="17"/>
                  </a:cubicBezTo>
                  <a:cubicBezTo>
                    <a:pt x="807" y="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3020200" y="2706650"/>
              <a:ext cx="12650" cy="7375"/>
            </a:xfrm>
            <a:custGeom>
              <a:rect b="b" l="l" r="r" t="t"/>
              <a:pathLst>
                <a:path extrusionOk="0" h="295" w="506">
                  <a:moveTo>
                    <a:pt x="382" y="1"/>
                  </a:moveTo>
                  <a:cubicBezTo>
                    <a:pt x="245" y="1"/>
                    <a:pt x="0" y="295"/>
                    <a:pt x="172" y="295"/>
                  </a:cubicBezTo>
                  <a:cubicBezTo>
                    <a:pt x="239" y="295"/>
                    <a:pt x="506" y="128"/>
                    <a:pt x="439" y="28"/>
                  </a:cubicBezTo>
                  <a:cubicBezTo>
                    <a:pt x="425" y="9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3130400" y="2290825"/>
              <a:ext cx="10425" cy="8750"/>
            </a:xfrm>
            <a:custGeom>
              <a:rect b="b" l="l" r="r" t="t"/>
              <a:pathLst>
                <a:path extrusionOk="0" h="350" w="417">
                  <a:moveTo>
                    <a:pt x="143" y="1"/>
                  </a:moveTo>
                  <a:cubicBezTo>
                    <a:pt x="129" y="1"/>
                    <a:pt x="114" y="6"/>
                    <a:pt x="100" y="16"/>
                  </a:cubicBezTo>
                  <a:cubicBezTo>
                    <a:pt x="0" y="83"/>
                    <a:pt x="200" y="349"/>
                    <a:pt x="267" y="349"/>
                  </a:cubicBezTo>
                  <a:cubicBezTo>
                    <a:pt x="417" y="349"/>
                    <a:pt x="271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3539025" y="1653975"/>
              <a:ext cx="23650" cy="12650"/>
            </a:xfrm>
            <a:custGeom>
              <a:rect b="b" l="l" r="r" t="t"/>
              <a:pathLst>
                <a:path extrusionOk="0" h="506" w="946">
                  <a:moveTo>
                    <a:pt x="148" y="1"/>
                  </a:moveTo>
                  <a:cubicBezTo>
                    <a:pt x="113" y="1"/>
                    <a:pt x="84" y="12"/>
                    <a:pt x="67" y="38"/>
                  </a:cubicBezTo>
                  <a:cubicBezTo>
                    <a:pt x="0" y="172"/>
                    <a:pt x="734" y="505"/>
                    <a:pt x="801" y="505"/>
                  </a:cubicBezTo>
                  <a:cubicBezTo>
                    <a:pt x="946" y="505"/>
                    <a:pt x="385" y="1"/>
                    <a:pt x="1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3547350" y="1930300"/>
              <a:ext cx="11475" cy="5675"/>
            </a:xfrm>
            <a:custGeom>
              <a:rect b="b" l="l" r="r" t="t"/>
              <a:pathLst>
                <a:path extrusionOk="0" h="227" w="459">
                  <a:moveTo>
                    <a:pt x="114" y="0"/>
                  </a:moveTo>
                  <a:cubicBezTo>
                    <a:pt x="78" y="0"/>
                    <a:pt x="49" y="17"/>
                    <a:pt x="34" y="60"/>
                  </a:cubicBezTo>
                  <a:cubicBezTo>
                    <a:pt x="1" y="160"/>
                    <a:pt x="268" y="227"/>
                    <a:pt x="301" y="227"/>
                  </a:cubicBezTo>
                  <a:cubicBezTo>
                    <a:pt x="458" y="227"/>
                    <a:pt x="245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3351725" y="2402150"/>
              <a:ext cx="19700" cy="7500"/>
            </a:xfrm>
            <a:custGeom>
              <a:rect b="b" l="l" r="r" t="t"/>
              <a:pathLst>
                <a:path extrusionOk="0" h="300" w="788">
                  <a:moveTo>
                    <a:pt x="647" y="1"/>
                  </a:moveTo>
                  <a:cubicBezTo>
                    <a:pt x="433" y="1"/>
                    <a:pt x="0" y="300"/>
                    <a:pt x="187" y="300"/>
                  </a:cubicBezTo>
                  <a:cubicBezTo>
                    <a:pt x="220" y="300"/>
                    <a:pt x="788" y="166"/>
                    <a:pt x="754" y="66"/>
                  </a:cubicBezTo>
                  <a:cubicBezTo>
                    <a:pt x="741" y="19"/>
                    <a:pt x="701" y="1"/>
                    <a:pt x="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3016150" y="2265825"/>
              <a:ext cx="9675" cy="8725"/>
            </a:xfrm>
            <a:custGeom>
              <a:rect b="b" l="l" r="r" t="t"/>
              <a:pathLst>
                <a:path extrusionOk="0" h="349" w="387">
                  <a:moveTo>
                    <a:pt x="110" y="0"/>
                  </a:moveTo>
                  <a:cubicBezTo>
                    <a:pt x="95" y="0"/>
                    <a:pt x="81" y="5"/>
                    <a:pt x="67" y="15"/>
                  </a:cubicBezTo>
                  <a:cubicBezTo>
                    <a:pt x="0" y="82"/>
                    <a:pt x="201" y="349"/>
                    <a:pt x="267" y="349"/>
                  </a:cubicBezTo>
                  <a:cubicBezTo>
                    <a:pt x="387" y="349"/>
                    <a:pt x="238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3525675" y="1901600"/>
              <a:ext cx="12050" cy="6025"/>
            </a:xfrm>
            <a:custGeom>
              <a:rect b="b" l="l" r="r" t="t"/>
              <a:pathLst>
                <a:path extrusionOk="0" h="241" w="482">
                  <a:moveTo>
                    <a:pt x="123" y="1"/>
                  </a:moveTo>
                  <a:cubicBezTo>
                    <a:pt x="83" y="1"/>
                    <a:pt x="49" y="21"/>
                    <a:pt x="34" y="74"/>
                  </a:cubicBezTo>
                  <a:cubicBezTo>
                    <a:pt x="1" y="174"/>
                    <a:pt x="267" y="241"/>
                    <a:pt x="301" y="241"/>
                  </a:cubicBezTo>
                  <a:cubicBezTo>
                    <a:pt x="482" y="241"/>
                    <a:pt x="263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2926925" y="2764875"/>
              <a:ext cx="19450" cy="6700"/>
            </a:xfrm>
            <a:custGeom>
              <a:rect b="b" l="l" r="r" t="t"/>
              <a:pathLst>
                <a:path extrusionOk="0" h="268" w="778">
                  <a:moveTo>
                    <a:pt x="163" y="0"/>
                  </a:moveTo>
                  <a:cubicBezTo>
                    <a:pt x="93" y="0"/>
                    <a:pt x="42" y="28"/>
                    <a:pt x="34" y="101"/>
                  </a:cubicBezTo>
                  <a:cubicBezTo>
                    <a:pt x="0" y="234"/>
                    <a:pt x="534" y="268"/>
                    <a:pt x="601" y="268"/>
                  </a:cubicBezTo>
                  <a:cubicBezTo>
                    <a:pt x="777" y="268"/>
                    <a:pt x="381" y="0"/>
                    <a:pt x="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529025" y="1883600"/>
              <a:ext cx="19125" cy="9025"/>
            </a:xfrm>
            <a:custGeom>
              <a:rect b="b" l="l" r="r" t="t"/>
              <a:pathLst>
                <a:path extrusionOk="0" h="361" w="765">
                  <a:moveTo>
                    <a:pt x="134" y="1"/>
                  </a:moveTo>
                  <a:cubicBezTo>
                    <a:pt x="88" y="1"/>
                    <a:pt x="51" y="18"/>
                    <a:pt x="33" y="60"/>
                  </a:cubicBezTo>
                  <a:cubicBezTo>
                    <a:pt x="0" y="193"/>
                    <a:pt x="567" y="360"/>
                    <a:pt x="600" y="360"/>
                  </a:cubicBezTo>
                  <a:cubicBezTo>
                    <a:pt x="765" y="360"/>
                    <a:pt x="34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3308275" y="2647950"/>
              <a:ext cx="8100" cy="8550"/>
            </a:xfrm>
            <a:custGeom>
              <a:rect b="b" l="l" r="r" t="t"/>
              <a:pathLst>
                <a:path extrusionOk="0" h="342" w="324">
                  <a:moveTo>
                    <a:pt x="194" y="0"/>
                  </a:moveTo>
                  <a:cubicBezTo>
                    <a:pt x="76" y="0"/>
                    <a:pt x="1" y="341"/>
                    <a:pt x="124" y="341"/>
                  </a:cubicBezTo>
                  <a:cubicBezTo>
                    <a:pt x="224" y="341"/>
                    <a:pt x="324" y="41"/>
                    <a:pt x="224" y="8"/>
                  </a:cubicBezTo>
                  <a:cubicBezTo>
                    <a:pt x="214" y="3"/>
                    <a:pt x="204" y="0"/>
                    <a:pt x="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3568200" y="1955475"/>
              <a:ext cx="26375" cy="19700"/>
            </a:xfrm>
            <a:custGeom>
              <a:rect b="b" l="l" r="r" t="t"/>
              <a:pathLst>
                <a:path extrusionOk="0" h="788" w="1055">
                  <a:moveTo>
                    <a:pt x="114" y="0"/>
                  </a:moveTo>
                  <a:cubicBezTo>
                    <a:pt x="94" y="0"/>
                    <a:pt x="78" y="7"/>
                    <a:pt x="68" y="20"/>
                  </a:cubicBezTo>
                  <a:cubicBezTo>
                    <a:pt x="1" y="120"/>
                    <a:pt x="835" y="787"/>
                    <a:pt x="901" y="787"/>
                  </a:cubicBezTo>
                  <a:cubicBezTo>
                    <a:pt x="1055" y="787"/>
                    <a:pt x="336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3361400" y="2848725"/>
              <a:ext cx="10525" cy="8750"/>
            </a:xfrm>
            <a:custGeom>
              <a:rect b="b" l="l" r="r" t="t"/>
              <a:pathLst>
                <a:path extrusionOk="0" h="350" w="421">
                  <a:moveTo>
                    <a:pt x="143" y="1"/>
                  </a:moveTo>
                  <a:cubicBezTo>
                    <a:pt x="129" y="1"/>
                    <a:pt x="114" y="6"/>
                    <a:pt x="100" y="16"/>
                  </a:cubicBezTo>
                  <a:cubicBezTo>
                    <a:pt x="0" y="49"/>
                    <a:pt x="200" y="349"/>
                    <a:pt x="300" y="349"/>
                  </a:cubicBezTo>
                  <a:cubicBezTo>
                    <a:pt x="420" y="349"/>
                    <a:pt x="272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3560700" y="1984525"/>
              <a:ext cx="28075" cy="21500"/>
            </a:xfrm>
            <a:custGeom>
              <a:rect b="b" l="l" r="r" t="t"/>
              <a:pathLst>
                <a:path extrusionOk="0" h="860" w="1123">
                  <a:moveTo>
                    <a:pt x="127" y="0"/>
                  </a:moveTo>
                  <a:cubicBezTo>
                    <a:pt x="102" y="0"/>
                    <a:pt x="82" y="8"/>
                    <a:pt x="67" y="26"/>
                  </a:cubicBezTo>
                  <a:cubicBezTo>
                    <a:pt x="1" y="92"/>
                    <a:pt x="901" y="860"/>
                    <a:pt x="1001" y="860"/>
                  </a:cubicBezTo>
                  <a:cubicBezTo>
                    <a:pt x="1123" y="860"/>
                    <a:pt x="385" y="0"/>
                    <a:pt x="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3406425" y="1460600"/>
              <a:ext cx="16825" cy="9200"/>
            </a:xfrm>
            <a:custGeom>
              <a:rect b="b" l="l" r="r" t="t"/>
              <a:pathLst>
                <a:path extrusionOk="0" h="368" w="673">
                  <a:moveTo>
                    <a:pt x="144" y="0"/>
                  </a:moveTo>
                  <a:cubicBezTo>
                    <a:pt x="113" y="0"/>
                    <a:pt x="86" y="11"/>
                    <a:pt x="67" y="34"/>
                  </a:cubicBezTo>
                  <a:cubicBezTo>
                    <a:pt x="1" y="135"/>
                    <a:pt x="434" y="368"/>
                    <a:pt x="501" y="368"/>
                  </a:cubicBezTo>
                  <a:cubicBezTo>
                    <a:pt x="672" y="368"/>
                    <a:pt x="329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3572375" y="1977125"/>
              <a:ext cx="17425" cy="14725"/>
            </a:xfrm>
            <a:custGeom>
              <a:rect b="b" l="l" r="r" t="t"/>
              <a:pathLst>
                <a:path extrusionOk="0" h="589" w="697">
                  <a:moveTo>
                    <a:pt x="114" y="0"/>
                  </a:moveTo>
                  <a:cubicBezTo>
                    <a:pt x="81" y="0"/>
                    <a:pt x="53" y="17"/>
                    <a:pt x="34" y="55"/>
                  </a:cubicBezTo>
                  <a:cubicBezTo>
                    <a:pt x="1" y="122"/>
                    <a:pt x="434" y="589"/>
                    <a:pt x="468" y="589"/>
                  </a:cubicBezTo>
                  <a:cubicBezTo>
                    <a:pt x="696" y="589"/>
                    <a:pt x="312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3554025" y="1995150"/>
              <a:ext cx="13600" cy="9200"/>
            </a:xfrm>
            <a:custGeom>
              <a:rect b="b" l="l" r="r" t="t"/>
              <a:pathLst>
                <a:path extrusionOk="0" h="368" w="544">
                  <a:moveTo>
                    <a:pt x="126" y="0"/>
                  </a:moveTo>
                  <a:cubicBezTo>
                    <a:pt x="102" y="0"/>
                    <a:pt x="82" y="11"/>
                    <a:pt x="67" y="34"/>
                  </a:cubicBezTo>
                  <a:cubicBezTo>
                    <a:pt x="1" y="134"/>
                    <a:pt x="334" y="368"/>
                    <a:pt x="401" y="368"/>
                  </a:cubicBezTo>
                  <a:cubicBezTo>
                    <a:pt x="544" y="368"/>
                    <a:pt x="270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38"/>
          <p:cNvGrpSpPr/>
          <p:nvPr/>
        </p:nvGrpSpPr>
        <p:grpSpPr>
          <a:xfrm>
            <a:off x="3993372" y="2452800"/>
            <a:ext cx="1569452" cy="1628544"/>
            <a:chOff x="-465500" y="3185175"/>
            <a:chExt cx="1713750" cy="1778275"/>
          </a:xfrm>
        </p:grpSpPr>
        <p:sp>
          <p:nvSpPr>
            <p:cNvPr id="786" name="Google Shape;786;p38"/>
            <p:cNvSpPr/>
            <p:nvPr/>
          </p:nvSpPr>
          <p:spPr>
            <a:xfrm>
              <a:off x="-406300" y="3250800"/>
              <a:ext cx="1654550" cy="1712650"/>
            </a:xfrm>
            <a:custGeom>
              <a:rect b="b" l="l" r="r" t="t"/>
              <a:pathLst>
                <a:path extrusionOk="0" h="68506" w="66182">
                  <a:moveTo>
                    <a:pt x="2656" y="1"/>
                  </a:moveTo>
                  <a:cubicBezTo>
                    <a:pt x="2480" y="1"/>
                    <a:pt x="2305" y="21"/>
                    <a:pt x="2135" y="78"/>
                  </a:cubicBezTo>
                  <a:cubicBezTo>
                    <a:pt x="1502" y="345"/>
                    <a:pt x="1168" y="1045"/>
                    <a:pt x="1001" y="1712"/>
                  </a:cubicBezTo>
                  <a:cubicBezTo>
                    <a:pt x="835" y="2379"/>
                    <a:pt x="468" y="3213"/>
                    <a:pt x="1" y="3714"/>
                  </a:cubicBezTo>
                  <a:cubicBezTo>
                    <a:pt x="368" y="4314"/>
                    <a:pt x="1068" y="4614"/>
                    <a:pt x="1735" y="4881"/>
                  </a:cubicBezTo>
                  <a:cubicBezTo>
                    <a:pt x="5638" y="6449"/>
                    <a:pt x="9574" y="8017"/>
                    <a:pt x="13510" y="9585"/>
                  </a:cubicBezTo>
                  <a:cubicBezTo>
                    <a:pt x="13677" y="9651"/>
                    <a:pt x="13877" y="9718"/>
                    <a:pt x="14011" y="9851"/>
                  </a:cubicBezTo>
                  <a:cubicBezTo>
                    <a:pt x="14311" y="10185"/>
                    <a:pt x="14244" y="10652"/>
                    <a:pt x="14177" y="11086"/>
                  </a:cubicBezTo>
                  <a:cubicBezTo>
                    <a:pt x="13644" y="14321"/>
                    <a:pt x="13977" y="17724"/>
                    <a:pt x="15145" y="20759"/>
                  </a:cubicBezTo>
                  <a:cubicBezTo>
                    <a:pt x="14311" y="24662"/>
                    <a:pt x="16012" y="28798"/>
                    <a:pt x="15011" y="32634"/>
                  </a:cubicBezTo>
                  <a:cubicBezTo>
                    <a:pt x="14878" y="33135"/>
                    <a:pt x="14711" y="33602"/>
                    <a:pt x="14311" y="33935"/>
                  </a:cubicBezTo>
                  <a:cubicBezTo>
                    <a:pt x="13877" y="34269"/>
                    <a:pt x="13310" y="34302"/>
                    <a:pt x="12776" y="34402"/>
                  </a:cubicBezTo>
                  <a:cubicBezTo>
                    <a:pt x="11375" y="34636"/>
                    <a:pt x="10074" y="35436"/>
                    <a:pt x="9174" y="36571"/>
                  </a:cubicBezTo>
                  <a:cubicBezTo>
                    <a:pt x="8740" y="37138"/>
                    <a:pt x="8407" y="37805"/>
                    <a:pt x="8340" y="38539"/>
                  </a:cubicBezTo>
                  <a:cubicBezTo>
                    <a:pt x="8307" y="39239"/>
                    <a:pt x="8607" y="40006"/>
                    <a:pt x="9207" y="40407"/>
                  </a:cubicBezTo>
                  <a:cubicBezTo>
                    <a:pt x="9451" y="40569"/>
                    <a:pt x="9749" y="40649"/>
                    <a:pt x="10047" y="40649"/>
                  </a:cubicBezTo>
                  <a:cubicBezTo>
                    <a:pt x="10483" y="40649"/>
                    <a:pt x="10917" y="40477"/>
                    <a:pt x="11175" y="40140"/>
                  </a:cubicBezTo>
                  <a:cubicBezTo>
                    <a:pt x="11475" y="39739"/>
                    <a:pt x="11509" y="39172"/>
                    <a:pt x="11776" y="38772"/>
                  </a:cubicBezTo>
                  <a:cubicBezTo>
                    <a:pt x="12034" y="38371"/>
                    <a:pt x="12513" y="38117"/>
                    <a:pt x="12982" y="38117"/>
                  </a:cubicBezTo>
                  <a:cubicBezTo>
                    <a:pt x="13058" y="38117"/>
                    <a:pt x="13135" y="38124"/>
                    <a:pt x="13210" y="38138"/>
                  </a:cubicBezTo>
                  <a:cubicBezTo>
                    <a:pt x="12943" y="39373"/>
                    <a:pt x="12676" y="40707"/>
                    <a:pt x="13243" y="41808"/>
                  </a:cubicBezTo>
                  <a:cubicBezTo>
                    <a:pt x="13577" y="42441"/>
                    <a:pt x="14144" y="42942"/>
                    <a:pt x="14845" y="43142"/>
                  </a:cubicBezTo>
                  <a:cubicBezTo>
                    <a:pt x="15011" y="43209"/>
                    <a:pt x="15186" y="43242"/>
                    <a:pt x="15362" y="43242"/>
                  </a:cubicBezTo>
                  <a:cubicBezTo>
                    <a:pt x="15537" y="43242"/>
                    <a:pt x="15712" y="43209"/>
                    <a:pt x="15879" y="43142"/>
                  </a:cubicBezTo>
                  <a:cubicBezTo>
                    <a:pt x="16379" y="42875"/>
                    <a:pt x="16512" y="42175"/>
                    <a:pt x="16479" y="41574"/>
                  </a:cubicBezTo>
                  <a:cubicBezTo>
                    <a:pt x="16446" y="41007"/>
                    <a:pt x="16279" y="40373"/>
                    <a:pt x="16479" y="39806"/>
                  </a:cubicBezTo>
                  <a:cubicBezTo>
                    <a:pt x="16627" y="39410"/>
                    <a:pt x="17069" y="39070"/>
                    <a:pt x="17465" y="39070"/>
                  </a:cubicBezTo>
                  <a:cubicBezTo>
                    <a:pt x="17603" y="39070"/>
                    <a:pt x="17735" y="39111"/>
                    <a:pt x="17847" y="39206"/>
                  </a:cubicBezTo>
                  <a:cubicBezTo>
                    <a:pt x="18047" y="39706"/>
                    <a:pt x="18214" y="40206"/>
                    <a:pt x="18414" y="40707"/>
                  </a:cubicBezTo>
                  <a:cubicBezTo>
                    <a:pt x="20749" y="47178"/>
                    <a:pt x="27287" y="51615"/>
                    <a:pt x="33625" y="54317"/>
                  </a:cubicBezTo>
                  <a:cubicBezTo>
                    <a:pt x="33625" y="54950"/>
                    <a:pt x="33858" y="55050"/>
                    <a:pt x="34292" y="55517"/>
                  </a:cubicBezTo>
                  <a:cubicBezTo>
                    <a:pt x="34040" y="55513"/>
                    <a:pt x="33789" y="55511"/>
                    <a:pt x="33536" y="55511"/>
                  </a:cubicBezTo>
                  <a:cubicBezTo>
                    <a:pt x="28063" y="55511"/>
                    <a:pt x="22377" y="56550"/>
                    <a:pt x="17180" y="58686"/>
                  </a:cubicBezTo>
                  <a:cubicBezTo>
                    <a:pt x="15678" y="59287"/>
                    <a:pt x="14177" y="59954"/>
                    <a:pt x="12710" y="60688"/>
                  </a:cubicBezTo>
                  <a:cubicBezTo>
                    <a:pt x="12176" y="60955"/>
                    <a:pt x="11576" y="61288"/>
                    <a:pt x="11509" y="61889"/>
                  </a:cubicBezTo>
                  <a:cubicBezTo>
                    <a:pt x="11409" y="62556"/>
                    <a:pt x="12076" y="63090"/>
                    <a:pt x="12710" y="63156"/>
                  </a:cubicBezTo>
                  <a:cubicBezTo>
                    <a:pt x="12781" y="63163"/>
                    <a:pt x="12851" y="63167"/>
                    <a:pt x="12921" y="63167"/>
                  </a:cubicBezTo>
                  <a:cubicBezTo>
                    <a:pt x="13511" y="63167"/>
                    <a:pt x="14074" y="62931"/>
                    <a:pt x="14611" y="62723"/>
                  </a:cubicBezTo>
                  <a:cubicBezTo>
                    <a:pt x="18076" y="61326"/>
                    <a:pt x="21822" y="60623"/>
                    <a:pt x="25566" y="60623"/>
                  </a:cubicBezTo>
                  <a:cubicBezTo>
                    <a:pt x="28887" y="60623"/>
                    <a:pt x="32206" y="61176"/>
                    <a:pt x="35326" y="62289"/>
                  </a:cubicBezTo>
                  <a:cubicBezTo>
                    <a:pt x="34659" y="63156"/>
                    <a:pt x="33858" y="63923"/>
                    <a:pt x="32824" y="64290"/>
                  </a:cubicBezTo>
                  <a:cubicBezTo>
                    <a:pt x="32224" y="64491"/>
                    <a:pt x="31557" y="64591"/>
                    <a:pt x="31023" y="64924"/>
                  </a:cubicBezTo>
                  <a:cubicBezTo>
                    <a:pt x="30489" y="65291"/>
                    <a:pt x="30089" y="65992"/>
                    <a:pt x="30389" y="66559"/>
                  </a:cubicBezTo>
                  <a:cubicBezTo>
                    <a:pt x="30652" y="67084"/>
                    <a:pt x="31266" y="67216"/>
                    <a:pt x="31873" y="67216"/>
                  </a:cubicBezTo>
                  <a:cubicBezTo>
                    <a:pt x="32037" y="67216"/>
                    <a:pt x="32201" y="67207"/>
                    <a:pt x="32357" y="67192"/>
                  </a:cubicBezTo>
                  <a:cubicBezTo>
                    <a:pt x="33658" y="67092"/>
                    <a:pt x="34959" y="66992"/>
                    <a:pt x="36227" y="66625"/>
                  </a:cubicBezTo>
                  <a:cubicBezTo>
                    <a:pt x="37494" y="66225"/>
                    <a:pt x="38695" y="65558"/>
                    <a:pt x="39462" y="64457"/>
                  </a:cubicBezTo>
                  <a:cubicBezTo>
                    <a:pt x="39696" y="64124"/>
                    <a:pt x="39896" y="63723"/>
                    <a:pt x="40296" y="63557"/>
                  </a:cubicBezTo>
                  <a:cubicBezTo>
                    <a:pt x="40563" y="63423"/>
                    <a:pt x="40830" y="63423"/>
                    <a:pt x="41130" y="63423"/>
                  </a:cubicBezTo>
                  <a:cubicBezTo>
                    <a:pt x="44266" y="63490"/>
                    <a:pt x="47435" y="63557"/>
                    <a:pt x="50603" y="63623"/>
                  </a:cubicBezTo>
                  <a:cubicBezTo>
                    <a:pt x="50303" y="64591"/>
                    <a:pt x="49236" y="65091"/>
                    <a:pt x="48268" y="65358"/>
                  </a:cubicBezTo>
                  <a:cubicBezTo>
                    <a:pt x="47301" y="65658"/>
                    <a:pt x="46234" y="65892"/>
                    <a:pt x="45600" y="66659"/>
                  </a:cubicBezTo>
                  <a:cubicBezTo>
                    <a:pt x="45266" y="67059"/>
                    <a:pt x="45100" y="67659"/>
                    <a:pt x="45433" y="68060"/>
                  </a:cubicBezTo>
                  <a:cubicBezTo>
                    <a:pt x="45700" y="68427"/>
                    <a:pt x="46200" y="68493"/>
                    <a:pt x="46667" y="68493"/>
                  </a:cubicBezTo>
                  <a:cubicBezTo>
                    <a:pt x="46984" y="68502"/>
                    <a:pt x="47303" y="68506"/>
                    <a:pt x="47623" y="68506"/>
                  </a:cubicBezTo>
                  <a:cubicBezTo>
                    <a:pt x="48583" y="68506"/>
                    <a:pt x="49553" y="68468"/>
                    <a:pt x="50503" y="68393"/>
                  </a:cubicBezTo>
                  <a:cubicBezTo>
                    <a:pt x="51337" y="68327"/>
                    <a:pt x="52338" y="68026"/>
                    <a:pt x="52872" y="67393"/>
                  </a:cubicBezTo>
                  <a:cubicBezTo>
                    <a:pt x="53439" y="66759"/>
                    <a:pt x="53806" y="65992"/>
                    <a:pt x="54306" y="65358"/>
                  </a:cubicBezTo>
                  <a:cubicBezTo>
                    <a:pt x="55340" y="64057"/>
                    <a:pt x="56908" y="63256"/>
                    <a:pt x="57775" y="61855"/>
                  </a:cubicBezTo>
                  <a:cubicBezTo>
                    <a:pt x="58242" y="61021"/>
                    <a:pt x="58476" y="60087"/>
                    <a:pt x="59009" y="59287"/>
                  </a:cubicBezTo>
                  <a:cubicBezTo>
                    <a:pt x="59510" y="58520"/>
                    <a:pt x="60310" y="57953"/>
                    <a:pt x="61011" y="57352"/>
                  </a:cubicBezTo>
                  <a:cubicBezTo>
                    <a:pt x="64313" y="54550"/>
                    <a:pt x="66181" y="50180"/>
                    <a:pt x="65948" y="45877"/>
                  </a:cubicBezTo>
                  <a:cubicBezTo>
                    <a:pt x="65714" y="41407"/>
                    <a:pt x="61211" y="38038"/>
                    <a:pt x="57709" y="35236"/>
                  </a:cubicBezTo>
                  <a:cubicBezTo>
                    <a:pt x="57375" y="35003"/>
                    <a:pt x="57041" y="34669"/>
                    <a:pt x="57108" y="34302"/>
                  </a:cubicBezTo>
                  <a:cubicBezTo>
                    <a:pt x="57141" y="34035"/>
                    <a:pt x="57342" y="33835"/>
                    <a:pt x="57542" y="33668"/>
                  </a:cubicBezTo>
                  <a:cubicBezTo>
                    <a:pt x="58542" y="32868"/>
                    <a:pt x="59643" y="32167"/>
                    <a:pt x="60811" y="31667"/>
                  </a:cubicBezTo>
                  <a:cubicBezTo>
                    <a:pt x="61311" y="31434"/>
                    <a:pt x="61912" y="31100"/>
                    <a:pt x="61878" y="30566"/>
                  </a:cubicBezTo>
                  <a:cubicBezTo>
                    <a:pt x="61878" y="30166"/>
                    <a:pt x="61545" y="29899"/>
                    <a:pt x="61278" y="29599"/>
                  </a:cubicBezTo>
                  <a:cubicBezTo>
                    <a:pt x="60310" y="28498"/>
                    <a:pt x="60511" y="26630"/>
                    <a:pt x="61678" y="25729"/>
                  </a:cubicBezTo>
                  <a:cubicBezTo>
                    <a:pt x="60944" y="25162"/>
                    <a:pt x="59743" y="25463"/>
                    <a:pt x="59076" y="24829"/>
                  </a:cubicBezTo>
                  <a:cubicBezTo>
                    <a:pt x="58576" y="24395"/>
                    <a:pt x="58509" y="23661"/>
                    <a:pt x="58709" y="23061"/>
                  </a:cubicBezTo>
                  <a:cubicBezTo>
                    <a:pt x="58909" y="22460"/>
                    <a:pt x="59310" y="21927"/>
                    <a:pt x="59677" y="21393"/>
                  </a:cubicBezTo>
                  <a:cubicBezTo>
                    <a:pt x="60044" y="20893"/>
                    <a:pt x="60410" y="20326"/>
                    <a:pt x="60477" y="19692"/>
                  </a:cubicBezTo>
                  <a:cubicBezTo>
                    <a:pt x="58709" y="19558"/>
                    <a:pt x="57175" y="18658"/>
                    <a:pt x="56441" y="17057"/>
                  </a:cubicBezTo>
                  <a:cubicBezTo>
                    <a:pt x="55740" y="15455"/>
                    <a:pt x="55974" y="13454"/>
                    <a:pt x="57075" y="12053"/>
                  </a:cubicBezTo>
                  <a:cubicBezTo>
                    <a:pt x="56693" y="11902"/>
                    <a:pt x="56284" y="11858"/>
                    <a:pt x="55863" y="11858"/>
                  </a:cubicBezTo>
                  <a:cubicBezTo>
                    <a:pt x="55252" y="11858"/>
                    <a:pt x="54618" y="11952"/>
                    <a:pt x="54015" y="11952"/>
                  </a:cubicBezTo>
                  <a:cubicBezTo>
                    <a:pt x="53473" y="11952"/>
                    <a:pt x="52957" y="11876"/>
                    <a:pt x="52505" y="11586"/>
                  </a:cubicBezTo>
                  <a:cubicBezTo>
                    <a:pt x="51638" y="10986"/>
                    <a:pt x="51404" y="9751"/>
                    <a:pt x="51504" y="8684"/>
                  </a:cubicBezTo>
                  <a:cubicBezTo>
                    <a:pt x="51604" y="7616"/>
                    <a:pt x="51938" y="6582"/>
                    <a:pt x="51838" y="5515"/>
                  </a:cubicBezTo>
                  <a:lnTo>
                    <a:pt x="51838" y="5515"/>
                  </a:lnTo>
                  <a:cubicBezTo>
                    <a:pt x="50820" y="6674"/>
                    <a:pt x="49301" y="7425"/>
                    <a:pt x="47785" y="7425"/>
                  </a:cubicBezTo>
                  <a:cubicBezTo>
                    <a:pt x="47511" y="7425"/>
                    <a:pt x="47238" y="7401"/>
                    <a:pt x="46968" y="7350"/>
                  </a:cubicBezTo>
                  <a:cubicBezTo>
                    <a:pt x="45166" y="6983"/>
                    <a:pt x="43665" y="5315"/>
                    <a:pt x="43732" y="3514"/>
                  </a:cubicBezTo>
                  <a:lnTo>
                    <a:pt x="43732" y="3514"/>
                  </a:lnTo>
                  <a:cubicBezTo>
                    <a:pt x="42531" y="4047"/>
                    <a:pt x="41530" y="4948"/>
                    <a:pt x="40563" y="5815"/>
                  </a:cubicBezTo>
                  <a:cubicBezTo>
                    <a:pt x="39562" y="6649"/>
                    <a:pt x="38495" y="7516"/>
                    <a:pt x="37261" y="7883"/>
                  </a:cubicBezTo>
                  <a:cubicBezTo>
                    <a:pt x="36888" y="7991"/>
                    <a:pt x="36496" y="8047"/>
                    <a:pt x="36106" y="8047"/>
                  </a:cubicBezTo>
                  <a:cubicBezTo>
                    <a:pt x="35166" y="8047"/>
                    <a:pt x="34237" y="7723"/>
                    <a:pt x="33625" y="7016"/>
                  </a:cubicBezTo>
                  <a:cubicBezTo>
                    <a:pt x="33324" y="8484"/>
                    <a:pt x="32958" y="10052"/>
                    <a:pt x="31957" y="11186"/>
                  </a:cubicBezTo>
                  <a:cubicBezTo>
                    <a:pt x="31332" y="11873"/>
                    <a:pt x="30356" y="12326"/>
                    <a:pt x="29435" y="12326"/>
                  </a:cubicBezTo>
                  <a:cubicBezTo>
                    <a:pt x="28881" y="12326"/>
                    <a:pt x="28347" y="12162"/>
                    <a:pt x="27921" y="11786"/>
                  </a:cubicBezTo>
                  <a:cubicBezTo>
                    <a:pt x="27720" y="13020"/>
                    <a:pt x="26987" y="14154"/>
                    <a:pt x="25919" y="14855"/>
                  </a:cubicBezTo>
                  <a:cubicBezTo>
                    <a:pt x="25619" y="15088"/>
                    <a:pt x="25285" y="15255"/>
                    <a:pt x="25018" y="15555"/>
                  </a:cubicBezTo>
                  <a:cubicBezTo>
                    <a:pt x="24785" y="15856"/>
                    <a:pt x="24718" y="16323"/>
                    <a:pt x="24952" y="16590"/>
                  </a:cubicBezTo>
                  <a:cubicBezTo>
                    <a:pt x="23951" y="16056"/>
                    <a:pt x="23517" y="14121"/>
                    <a:pt x="22884" y="13154"/>
                  </a:cubicBezTo>
                  <a:cubicBezTo>
                    <a:pt x="22784" y="10852"/>
                    <a:pt x="22950" y="7650"/>
                    <a:pt x="22550" y="5415"/>
                  </a:cubicBezTo>
                  <a:cubicBezTo>
                    <a:pt x="22350" y="4114"/>
                    <a:pt x="21616" y="3747"/>
                    <a:pt x="20549" y="2980"/>
                  </a:cubicBezTo>
                  <a:cubicBezTo>
                    <a:pt x="19881" y="2513"/>
                    <a:pt x="19048" y="2413"/>
                    <a:pt x="18280" y="2279"/>
                  </a:cubicBezTo>
                  <a:cubicBezTo>
                    <a:pt x="13310" y="1545"/>
                    <a:pt x="8340" y="812"/>
                    <a:pt x="3370" y="78"/>
                  </a:cubicBezTo>
                  <a:cubicBezTo>
                    <a:pt x="3139" y="39"/>
                    <a:pt x="2896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-465500" y="3185175"/>
              <a:ext cx="1672050" cy="1739350"/>
            </a:xfrm>
            <a:custGeom>
              <a:rect b="b" l="l" r="r" t="t"/>
              <a:pathLst>
                <a:path extrusionOk="0" h="69574" w="66882">
                  <a:moveTo>
                    <a:pt x="43665" y="4271"/>
                  </a:moveTo>
                  <a:cubicBezTo>
                    <a:pt x="43732" y="4471"/>
                    <a:pt x="43832" y="4604"/>
                    <a:pt x="43865" y="4771"/>
                  </a:cubicBezTo>
                  <a:cubicBezTo>
                    <a:pt x="44098" y="6172"/>
                    <a:pt x="44866" y="7106"/>
                    <a:pt x="46100" y="7740"/>
                  </a:cubicBezTo>
                  <a:cubicBezTo>
                    <a:pt x="46467" y="7940"/>
                    <a:pt x="46834" y="8207"/>
                    <a:pt x="47234" y="8307"/>
                  </a:cubicBezTo>
                  <a:cubicBezTo>
                    <a:pt x="47607" y="8408"/>
                    <a:pt x="47971" y="8457"/>
                    <a:pt x="48325" y="8457"/>
                  </a:cubicBezTo>
                  <a:cubicBezTo>
                    <a:pt x="49145" y="8457"/>
                    <a:pt x="49915" y="8195"/>
                    <a:pt x="50636" y="7706"/>
                  </a:cubicBezTo>
                  <a:cubicBezTo>
                    <a:pt x="50770" y="7640"/>
                    <a:pt x="50870" y="7540"/>
                    <a:pt x="51003" y="7473"/>
                  </a:cubicBezTo>
                  <a:cubicBezTo>
                    <a:pt x="51029" y="7469"/>
                    <a:pt x="51052" y="7467"/>
                    <a:pt x="51073" y="7467"/>
                  </a:cubicBezTo>
                  <a:cubicBezTo>
                    <a:pt x="51218" y="7467"/>
                    <a:pt x="51262" y="7565"/>
                    <a:pt x="51204" y="7740"/>
                  </a:cubicBezTo>
                  <a:cubicBezTo>
                    <a:pt x="51437" y="7439"/>
                    <a:pt x="51671" y="7173"/>
                    <a:pt x="51904" y="6872"/>
                  </a:cubicBezTo>
                  <a:cubicBezTo>
                    <a:pt x="51937" y="6872"/>
                    <a:pt x="51971" y="6906"/>
                    <a:pt x="52004" y="6906"/>
                  </a:cubicBezTo>
                  <a:cubicBezTo>
                    <a:pt x="51937" y="7206"/>
                    <a:pt x="51904" y="7506"/>
                    <a:pt x="51804" y="7806"/>
                  </a:cubicBezTo>
                  <a:cubicBezTo>
                    <a:pt x="51470" y="8740"/>
                    <a:pt x="51504" y="9708"/>
                    <a:pt x="51570" y="10675"/>
                  </a:cubicBezTo>
                  <a:cubicBezTo>
                    <a:pt x="51637" y="11676"/>
                    <a:pt x="52371" y="12243"/>
                    <a:pt x="53205" y="12543"/>
                  </a:cubicBezTo>
                  <a:cubicBezTo>
                    <a:pt x="53805" y="12768"/>
                    <a:pt x="54443" y="12993"/>
                    <a:pt x="55189" y="12993"/>
                  </a:cubicBezTo>
                  <a:cubicBezTo>
                    <a:pt x="55438" y="12993"/>
                    <a:pt x="55698" y="12968"/>
                    <a:pt x="55974" y="12910"/>
                  </a:cubicBezTo>
                  <a:lnTo>
                    <a:pt x="55974" y="12910"/>
                  </a:lnTo>
                  <a:cubicBezTo>
                    <a:pt x="55740" y="13244"/>
                    <a:pt x="55607" y="13510"/>
                    <a:pt x="55407" y="13744"/>
                  </a:cubicBezTo>
                  <a:cubicBezTo>
                    <a:pt x="54406" y="14878"/>
                    <a:pt x="53338" y="15979"/>
                    <a:pt x="52404" y="17180"/>
                  </a:cubicBezTo>
                  <a:cubicBezTo>
                    <a:pt x="51437" y="18481"/>
                    <a:pt x="50536" y="19815"/>
                    <a:pt x="49602" y="21149"/>
                  </a:cubicBezTo>
                  <a:cubicBezTo>
                    <a:pt x="48902" y="22183"/>
                    <a:pt x="48235" y="23251"/>
                    <a:pt x="47601" y="24352"/>
                  </a:cubicBezTo>
                  <a:cubicBezTo>
                    <a:pt x="47134" y="25119"/>
                    <a:pt x="46700" y="25886"/>
                    <a:pt x="46333" y="26687"/>
                  </a:cubicBezTo>
                  <a:cubicBezTo>
                    <a:pt x="45866" y="27654"/>
                    <a:pt x="45499" y="28621"/>
                    <a:pt x="45066" y="29655"/>
                  </a:cubicBezTo>
                  <a:cubicBezTo>
                    <a:pt x="44232" y="29322"/>
                    <a:pt x="43431" y="29022"/>
                    <a:pt x="42597" y="28721"/>
                  </a:cubicBezTo>
                  <a:cubicBezTo>
                    <a:pt x="42731" y="28054"/>
                    <a:pt x="42831" y="27454"/>
                    <a:pt x="42998" y="26853"/>
                  </a:cubicBezTo>
                  <a:cubicBezTo>
                    <a:pt x="43298" y="25786"/>
                    <a:pt x="43631" y="24719"/>
                    <a:pt x="43932" y="23651"/>
                  </a:cubicBezTo>
                  <a:cubicBezTo>
                    <a:pt x="44465" y="21616"/>
                    <a:pt x="45333" y="19682"/>
                    <a:pt x="46233" y="17780"/>
                  </a:cubicBezTo>
                  <a:cubicBezTo>
                    <a:pt x="47534" y="14978"/>
                    <a:pt x="48835" y="12143"/>
                    <a:pt x="50336" y="9408"/>
                  </a:cubicBezTo>
                  <a:cubicBezTo>
                    <a:pt x="50636" y="8874"/>
                    <a:pt x="50903" y="8307"/>
                    <a:pt x="51170" y="7773"/>
                  </a:cubicBezTo>
                  <a:lnTo>
                    <a:pt x="51170" y="7773"/>
                  </a:lnTo>
                  <a:cubicBezTo>
                    <a:pt x="50470" y="8440"/>
                    <a:pt x="50003" y="9207"/>
                    <a:pt x="49536" y="10008"/>
                  </a:cubicBezTo>
                  <a:cubicBezTo>
                    <a:pt x="49035" y="10942"/>
                    <a:pt x="48435" y="11843"/>
                    <a:pt x="47968" y="12810"/>
                  </a:cubicBezTo>
                  <a:cubicBezTo>
                    <a:pt x="46900" y="15012"/>
                    <a:pt x="45866" y="17213"/>
                    <a:pt x="44866" y="19448"/>
                  </a:cubicBezTo>
                  <a:cubicBezTo>
                    <a:pt x="43631" y="22150"/>
                    <a:pt x="42831" y="24985"/>
                    <a:pt x="42197" y="27887"/>
                  </a:cubicBezTo>
                  <a:cubicBezTo>
                    <a:pt x="42164" y="28054"/>
                    <a:pt x="42130" y="28221"/>
                    <a:pt x="42097" y="28388"/>
                  </a:cubicBezTo>
                  <a:cubicBezTo>
                    <a:pt x="42097" y="28421"/>
                    <a:pt x="42030" y="28455"/>
                    <a:pt x="41964" y="28555"/>
                  </a:cubicBezTo>
                  <a:cubicBezTo>
                    <a:pt x="40596" y="28054"/>
                    <a:pt x="39228" y="27554"/>
                    <a:pt x="37827" y="27054"/>
                  </a:cubicBezTo>
                  <a:cubicBezTo>
                    <a:pt x="37761" y="25319"/>
                    <a:pt x="37927" y="23651"/>
                    <a:pt x="38094" y="21983"/>
                  </a:cubicBezTo>
                  <a:cubicBezTo>
                    <a:pt x="38394" y="19181"/>
                    <a:pt x="39162" y="16513"/>
                    <a:pt x="39962" y="13877"/>
                  </a:cubicBezTo>
                  <a:cubicBezTo>
                    <a:pt x="40729" y="11376"/>
                    <a:pt x="41530" y="8941"/>
                    <a:pt x="42331" y="6472"/>
                  </a:cubicBezTo>
                  <a:cubicBezTo>
                    <a:pt x="42331" y="6405"/>
                    <a:pt x="42364" y="6339"/>
                    <a:pt x="42364" y="6239"/>
                  </a:cubicBezTo>
                  <a:lnTo>
                    <a:pt x="42364" y="6239"/>
                  </a:lnTo>
                  <a:cubicBezTo>
                    <a:pt x="41797" y="6839"/>
                    <a:pt x="40362" y="10375"/>
                    <a:pt x="39729" y="12743"/>
                  </a:cubicBezTo>
                  <a:cubicBezTo>
                    <a:pt x="39128" y="15045"/>
                    <a:pt x="38494" y="17313"/>
                    <a:pt x="37961" y="19648"/>
                  </a:cubicBezTo>
                  <a:cubicBezTo>
                    <a:pt x="37427" y="21950"/>
                    <a:pt x="37460" y="24318"/>
                    <a:pt x="37260" y="26787"/>
                  </a:cubicBezTo>
                  <a:cubicBezTo>
                    <a:pt x="36159" y="26186"/>
                    <a:pt x="35059" y="25819"/>
                    <a:pt x="34058" y="25152"/>
                  </a:cubicBezTo>
                  <a:cubicBezTo>
                    <a:pt x="33357" y="24685"/>
                    <a:pt x="33157" y="24118"/>
                    <a:pt x="33124" y="23418"/>
                  </a:cubicBezTo>
                  <a:cubicBezTo>
                    <a:pt x="32991" y="21917"/>
                    <a:pt x="32790" y="20382"/>
                    <a:pt x="32957" y="18848"/>
                  </a:cubicBezTo>
                  <a:cubicBezTo>
                    <a:pt x="33091" y="17380"/>
                    <a:pt x="33191" y="15912"/>
                    <a:pt x="33391" y="14444"/>
                  </a:cubicBezTo>
                  <a:cubicBezTo>
                    <a:pt x="33658" y="12643"/>
                    <a:pt x="33991" y="10842"/>
                    <a:pt x="34325" y="8907"/>
                  </a:cubicBezTo>
                  <a:lnTo>
                    <a:pt x="34325" y="8907"/>
                  </a:lnTo>
                  <a:cubicBezTo>
                    <a:pt x="33324" y="11409"/>
                    <a:pt x="32957" y="13911"/>
                    <a:pt x="32657" y="16446"/>
                  </a:cubicBezTo>
                  <a:cubicBezTo>
                    <a:pt x="32323" y="18981"/>
                    <a:pt x="32223" y="21550"/>
                    <a:pt x="32824" y="24218"/>
                  </a:cubicBezTo>
                  <a:cubicBezTo>
                    <a:pt x="31656" y="23818"/>
                    <a:pt x="31289" y="22750"/>
                    <a:pt x="30489" y="22283"/>
                  </a:cubicBezTo>
                  <a:cubicBezTo>
                    <a:pt x="30622" y="21316"/>
                    <a:pt x="30289" y="20449"/>
                    <a:pt x="30189" y="19548"/>
                  </a:cubicBezTo>
                  <a:cubicBezTo>
                    <a:pt x="30088" y="18648"/>
                    <a:pt x="30022" y="17747"/>
                    <a:pt x="29955" y="16779"/>
                  </a:cubicBezTo>
                  <a:cubicBezTo>
                    <a:pt x="29588" y="17647"/>
                    <a:pt x="29588" y="18047"/>
                    <a:pt x="29922" y="21583"/>
                  </a:cubicBezTo>
                  <a:cubicBezTo>
                    <a:pt x="29555" y="20849"/>
                    <a:pt x="29355" y="20182"/>
                    <a:pt x="29321" y="19515"/>
                  </a:cubicBezTo>
                  <a:cubicBezTo>
                    <a:pt x="29188" y="17914"/>
                    <a:pt x="29054" y="16279"/>
                    <a:pt x="28954" y="14678"/>
                  </a:cubicBezTo>
                  <a:cubicBezTo>
                    <a:pt x="28954" y="14545"/>
                    <a:pt x="28921" y="14411"/>
                    <a:pt x="28821" y="14244"/>
                  </a:cubicBezTo>
                  <a:cubicBezTo>
                    <a:pt x="28721" y="14578"/>
                    <a:pt x="28621" y="14911"/>
                    <a:pt x="28587" y="15245"/>
                  </a:cubicBezTo>
                  <a:cubicBezTo>
                    <a:pt x="28587" y="15946"/>
                    <a:pt x="28587" y="16646"/>
                    <a:pt x="28621" y="17347"/>
                  </a:cubicBezTo>
                  <a:cubicBezTo>
                    <a:pt x="28687" y="18381"/>
                    <a:pt x="28787" y="19415"/>
                    <a:pt x="28888" y="20482"/>
                  </a:cubicBezTo>
                  <a:cubicBezTo>
                    <a:pt x="27120" y="19181"/>
                    <a:pt x="26352" y="17914"/>
                    <a:pt x="25885" y="15545"/>
                  </a:cubicBezTo>
                  <a:lnTo>
                    <a:pt x="25885" y="15545"/>
                  </a:lnTo>
                  <a:cubicBezTo>
                    <a:pt x="25906" y="15546"/>
                    <a:pt x="25926" y="15546"/>
                    <a:pt x="25946" y="15546"/>
                  </a:cubicBezTo>
                  <a:cubicBezTo>
                    <a:pt x="27034" y="15546"/>
                    <a:pt x="27427" y="14664"/>
                    <a:pt x="27820" y="13877"/>
                  </a:cubicBezTo>
                  <a:cubicBezTo>
                    <a:pt x="28020" y="13477"/>
                    <a:pt x="28154" y="13077"/>
                    <a:pt x="28320" y="12677"/>
                  </a:cubicBezTo>
                  <a:cubicBezTo>
                    <a:pt x="28754" y="12843"/>
                    <a:pt x="29121" y="13043"/>
                    <a:pt x="29555" y="13144"/>
                  </a:cubicBezTo>
                  <a:cubicBezTo>
                    <a:pt x="29754" y="13193"/>
                    <a:pt x="29944" y="13217"/>
                    <a:pt x="30126" y="13217"/>
                  </a:cubicBezTo>
                  <a:cubicBezTo>
                    <a:pt x="31037" y="13217"/>
                    <a:pt x="31728" y="12633"/>
                    <a:pt x="32257" y="11909"/>
                  </a:cubicBezTo>
                  <a:cubicBezTo>
                    <a:pt x="32857" y="11142"/>
                    <a:pt x="33324" y="10275"/>
                    <a:pt x="33791" y="9441"/>
                  </a:cubicBezTo>
                  <a:cubicBezTo>
                    <a:pt x="34025" y="9074"/>
                    <a:pt x="34158" y="8607"/>
                    <a:pt x="34325" y="8173"/>
                  </a:cubicBezTo>
                  <a:cubicBezTo>
                    <a:pt x="34392" y="8040"/>
                    <a:pt x="34492" y="7940"/>
                    <a:pt x="34592" y="7773"/>
                  </a:cubicBezTo>
                  <a:cubicBezTo>
                    <a:pt x="35059" y="8240"/>
                    <a:pt x="35559" y="8574"/>
                    <a:pt x="36193" y="8707"/>
                  </a:cubicBezTo>
                  <a:cubicBezTo>
                    <a:pt x="36521" y="8787"/>
                    <a:pt x="36834" y="8824"/>
                    <a:pt x="37134" y="8824"/>
                  </a:cubicBezTo>
                  <a:cubicBezTo>
                    <a:pt x="38205" y="8824"/>
                    <a:pt x="39117" y="8351"/>
                    <a:pt x="40029" y="7673"/>
                  </a:cubicBezTo>
                  <a:cubicBezTo>
                    <a:pt x="41263" y="6706"/>
                    <a:pt x="42431" y="5638"/>
                    <a:pt x="43398" y="4404"/>
                  </a:cubicBezTo>
                  <a:cubicBezTo>
                    <a:pt x="43431" y="4371"/>
                    <a:pt x="43531" y="4337"/>
                    <a:pt x="43665" y="4271"/>
                  </a:cubicBezTo>
                  <a:close/>
                  <a:moveTo>
                    <a:pt x="56874" y="12877"/>
                  </a:moveTo>
                  <a:cubicBezTo>
                    <a:pt x="56808" y="13144"/>
                    <a:pt x="56808" y="13344"/>
                    <a:pt x="56741" y="13510"/>
                  </a:cubicBezTo>
                  <a:cubicBezTo>
                    <a:pt x="56140" y="15112"/>
                    <a:pt x="56240" y="16746"/>
                    <a:pt x="56908" y="18247"/>
                  </a:cubicBezTo>
                  <a:cubicBezTo>
                    <a:pt x="57375" y="19281"/>
                    <a:pt x="58142" y="20182"/>
                    <a:pt x="59343" y="20482"/>
                  </a:cubicBezTo>
                  <a:cubicBezTo>
                    <a:pt x="59476" y="20516"/>
                    <a:pt x="59643" y="20549"/>
                    <a:pt x="59843" y="20582"/>
                  </a:cubicBezTo>
                  <a:cubicBezTo>
                    <a:pt x="59376" y="21716"/>
                    <a:pt x="58942" y="22817"/>
                    <a:pt x="58509" y="23885"/>
                  </a:cubicBezTo>
                  <a:cubicBezTo>
                    <a:pt x="58776" y="25286"/>
                    <a:pt x="59509" y="26320"/>
                    <a:pt x="61011" y="26653"/>
                  </a:cubicBezTo>
                  <a:cubicBezTo>
                    <a:pt x="60844" y="27187"/>
                    <a:pt x="60577" y="27621"/>
                    <a:pt x="60077" y="27921"/>
                  </a:cubicBezTo>
                  <a:cubicBezTo>
                    <a:pt x="59143" y="28488"/>
                    <a:pt x="58175" y="29155"/>
                    <a:pt x="57208" y="29755"/>
                  </a:cubicBezTo>
                  <a:cubicBezTo>
                    <a:pt x="55874" y="30556"/>
                    <a:pt x="54573" y="31457"/>
                    <a:pt x="53405" y="32524"/>
                  </a:cubicBezTo>
                  <a:cubicBezTo>
                    <a:pt x="53272" y="32624"/>
                    <a:pt x="53172" y="32691"/>
                    <a:pt x="53038" y="32791"/>
                  </a:cubicBezTo>
                  <a:cubicBezTo>
                    <a:pt x="52304" y="32491"/>
                    <a:pt x="51570" y="32191"/>
                    <a:pt x="50737" y="31857"/>
                  </a:cubicBezTo>
                  <a:cubicBezTo>
                    <a:pt x="53038" y="29122"/>
                    <a:pt x="55607" y="26753"/>
                    <a:pt x="57975" y="24185"/>
                  </a:cubicBezTo>
                  <a:lnTo>
                    <a:pt x="57975" y="24185"/>
                  </a:lnTo>
                  <a:cubicBezTo>
                    <a:pt x="57775" y="24318"/>
                    <a:pt x="57541" y="24418"/>
                    <a:pt x="57375" y="24552"/>
                  </a:cubicBezTo>
                  <a:cubicBezTo>
                    <a:pt x="55373" y="26019"/>
                    <a:pt x="53739" y="27854"/>
                    <a:pt x="52004" y="29589"/>
                  </a:cubicBezTo>
                  <a:cubicBezTo>
                    <a:pt x="51370" y="30222"/>
                    <a:pt x="50770" y="30890"/>
                    <a:pt x="50169" y="31557"/>
                  </a:cubicBezTo>
                  <a:cubicBezTo>
                    <a:pt x="48668" y="30990"/>
                    <a:pt x="47201" y="30456"/>
                    <a:pt x="45666" y="29889"/>
                  </a:cubicBezTo>
                  <a:cubicBezTo>
                    <a:pt x="48035" y="23351"/>
                    <a:pt x="52171" y="18080"/>
                    <a:pt x="56474" y="12943"/>
                  </a:cubicBezTo>
                  <a:cubicBezTo>
                    <a:pt x="56541" y="12910"/>
                    <a:pt x="56674" y="12910"/>
                    <a:pt x="56874" y="12877"/>
                  </a:cubicBezTo>
                  <a:close/>
                  <a:moveTo>
                    <a:pt x="60243" y="28321"/>
                  </a:moveTo>
                  <a:cubicBezTo>
                    <a:pt x="60477" y="28888"/>
                    <a:pt x="60610" y="29455"/>
                    <a:pt x="60877" y="29889"/>
                  </a:cubicBezTo>
                  <a:cubicBezTo>
                    <a:pt x="61177" y="30323"/>
                    <a:pt x="61644" y="30656"/>
                    <a:pt x="62078" y="31090"/>
                  </a:cubicBezTo>
                  <a:cubicBezTo>
                    <a:pt x="61644" y="31323"/>
                    <a:pt x="61144" y="31590"/>
                    <a:pt x="60677" y="31857"/>
                  </a:cubicBezTo>
                  <a:cubicBezTo>
                    <a:pt x="59876" y="32324"/>
                    <a:pt x="59042" y="32791"/>
                    <a:pt x="58209" y="33291"/>
                  </a:cubicBezTo>
                  <a:cubicBezTo>
                    <a:pt x="57675" y="33592"/>
                    <a:pt x="57241" y="34059"/>
                    <a:pt x="56941" y="34726"/>
                  </a:cubicBezTo>
                  <a:cubicBezTo>
                    <a:pt x="55840" y="34159"/>
                    <a:pt x="54773" y="33625"/>
                    <a:pt x="53639" y="33058"/>
                  </a:cubicBezTo>
                  <a:cubicBezTo>
                    <a:pt x="55673" y="31123"/>
                    <a:pt x="58042" y="29856"/>
                    <a:pt x="60243" y="28321"/>
                  </a:cubicBezTo>
                  <a:close/>
                  <a:moveTo>
                    <a:pt x="17346" y="26787"/>
                  </a:moveTo>
                  <a:cubicBezTo>
                    <a:pt x="17746" y="26987"/>
                    <a:pt x="17880" y="27387"/>
                    <a:pt x="17980" y="27754"/>
                  </a:cubicBezTo>
                  <a:cubicBezTo>
                    <a:pt x="18180" y="28488"/>
                    <a:pt x="18347" y="29222"/>
                    <a:pt x="18480" y="29956"/>
                  </a:cubicBezTo>
                  <a:cubicBezTo>
                    <a:pt x="18513" y="30056"/>
                    <a:pt x="18513" y="30156"/>
                    <a:pt x="18513" y="30222"/>
                  </a:cubicBezTo>
                  <a:cubicBezTo>
                    <a:pt x="18780" y="31223"/>
                    <a:pt x="19014" y="32191"/>
                    <a:pt x="18914" y="33225"/>
                  </a:cubicBezTo>
                  <a:cubicBezTo>
                    <a:pt x="18880" y="33558"/>
                    <a:pt x="19014" y="33892"/>
                    <a:pt x="19081" y="34259"/>
                  </a:cubicBezTo>
                  <a:cubicBezTo>
                    <a:pt x="18480" y="34659"/>
                    <a:pt x="17880" y="35059"/>
                    <a:pt x="17179" y="35493"/>
                  </a:cubicBezTo>
                  <a:cubicBezTo>
                    <a:pt x="17046" y="34459"/>
                    <a:pt x="16946" y="33558"/>
                    <a:pt x="16812" y="32557"/>
                  </a:cubicBezTo>
                  <a:cubicBezTo>
                    <a:pt x="17179" y="32557"/>
                    <a:pt x="17446" y="32524"/>
                    <a:pt x="17713" y="32524"/>
                  </a:cubicBezTo>
                  <a:cubicBezTo>
                    <a:pt x="17713" y="32457"/>
                    <a:pt x="17713" y="32424"/>
                    <a:pt x="17713" y="32391"/>
                  </a:cubicBezTo>
                  <a:cubicBezTo>
                    <a:pt x="17446" y="32357"/>
                    <a:pt x="17179" y="32324"/>
                    <a:pt x="16779" y="32257"/>
                  </a:cubicBezTo>
                  <a:cubicBezTo>
                    <a:pt x="16612" y="31090"/>
                    <a:pt x="16479" y="29922"/>
                    <a:pt x="16312" y="28688"/>
                  </a:cubicBezTo>
                  <a:cubicBezTo>
                    <a:pt x="16679" y="28655"/>
                    <a:pt x="16979" y="28655"/>
                    <a:pt x="17446" y="28621"/>
                  </a:cubicBezTo>
                  <a:cubicBezTo>
                    <a:pt x="17213" y="28521"/>
                    <a:pt x="17146" y="28455"/>
                    <a:pt x="17046" y="28421"/>
                  </a:cubicBezTo>
                  <a:cubicBezTo>
                    <a:pt x="16979" y="28404"/>
                    <a:pt x="16921" y="28404"/>
                    <a:pt x="16866" y="28404"/>
                  </a:cubicBezTo>
                  <a:cubicBezTo>
                    <a:pt x="16812" y="28404"/>
                    <a:pt x="16762" y="28404"/>
                    <a:pt x="16712" y="28388"/>
                  </a:cubicBezTo>
                  <a:cubicBezTo>
                    <a:pt x="16479" y="27687"/>
                    <a:pt x="16912" y="27254"/>
                    <a:pt x="17346" y="26787"/>
                  </a:cubicBezTo>
                  <a:close/>
                  <a:moveTo>
                    <a:pt x="15611" y="31790"/>
                  </a:moveTo>
                  <a:cubicBezTo>
                    <a:pt x="15978" y="33158"/>
                    <a:pt x="16746" y="34392"/>
                    <a:pt x="16379" y="35960"/>
                  </a:cubicBezTo>
                  <a:cubicBezTo>
                    <a:pt x="16145" y="36060"/>
                    <a:pt x="15845" y="36260"/>
                    <a:pt x="15511" y="36427"/>
                  </a:cubicBezTo>
                  <a:cubicBezTo>
                    <a:pt x="14844" y="36727"/>
                    <a:pt x="14277" y="37161"/>
                    <a:pt x="13777" y="37728"/>
                  </a:cubicBezTo>
                  <a:cubicBezTo>
                    <a:pt x="13577" y="37928"/>
                    <a:pt x="13276" y="38095"/>
                    <a:pt x="13010" y="38228"/>
                  </a:cubicBezTo>
                  <a:cubicBezTo>
                    <a:pt x="12809" y="38328"/>
                    <a:pt x="12543" y="38395"/>
                    <a:pt x="12309" y="38395"/>
                  </a:cubicBezTo>
                  <a:cubicBezTo>
                    <a:pt x="11775" y="38462"/>
                    <a:pt x="11542" y="38762"/>
                    <a:pt x="11375" y="39262"/>
                  </a:cubicBezTo>
                  <a:cubicBezTo>
                    <a:pt x="11175" y="39763"/>
                    <a:pt x="10841" y="40230"/>
                    <a:pt x="10541" y="40697"/>
                  </a:cubicBezTo>
                  <a:cubicBezTo>
                    <a:pt x="10474" y="40797"/>
                    <a:pt x="10274" y="40863"/>
                    <a:pt x="10041" y="41030"/>
                  </a:cubicBezTo>
                  <a:cubicBezTo>
                    <a:pt x="9974" y="40029"/>
                    <a:pt x="10741" y="39296"/>
                    <a:pt x="10474" y="38262"/>
                  </a:cubicBezTo>
                  <a:lnTo>
                    <a:pt x="10474" y="38262"/>
                  </a:lnTo>
                  <a:cubicBezTo>
                    <a:pt x="9807" y="38962"/>
                    <a:pt x="9874" y="39796"/>
                    <a:pt x="9574" y="40530"/>
                  </a:cubicBezTo>
                  <a:cubicBezTo>
                    <a:pt x="9207" y="40263"/>
                    <a:pt x="9140" y="39929"/>
                    <a:pt x="9140" y="39562"/>
                  </a:cubicBezTo>
                  <a:cubicBezTo>
                    <a:pt x="9140" y="38128"/>
                    <a:pt x="9707" y="36927"/>
                    <a:pt x="10841" y="36060"/>
                  </a:cubicBezTo>
                  <a:cubicBezTo>
                    <a:pt x="11208" y="35793"/>
                    <a:pt x="11742" y="35760"/>
                    <a:pt x="12209" y="35693"/>
                  </a:cubicBezTo>
                  <a:cubicBezTo>
                    <a:pt x="12876" y="35560"/>
                    <a:pt x="13577" y="35560"/>
                    <a:pt x="14244" y="35460"/>
                  </a:cubicBezTo>
                  <a:cubicBezTo>
                    <a:pt x="14911" y="35326"/>
                    <a:pt x="15178" y="35026"/>
                    <a:pt x="15244" y="34359"/>
                  </a:cubicBezTo>
                  <a:cubicBezTo>
                    <a:pt x="15345" y="33525"/>
                    <a:pt x="15478" y="32658"/>
                    <a:pt x="15611" y="31790"/>
                  </a:cubicBezTo>
                  <a:close/>
                  <a:moveTo>
                    <a:pt x="22849" y="37400"/>
                  </a:moveTo>
                  <a:cubicBezTo>
                    <a:pt x="23006" y="37400"/>
                    <a:pt x="23136" y="37490"/>
                    <a:pt x="23250" y="37628"/>
                  </a:cubicBezTo>
                  <a:cubicBezTo>
                    <a:pt x="23751" y="38161"/>
                    <a:pt x="24218" y="38762"/>
                    <a:pt x="24785" y="39229"/>
                  </a:cubicBezTo>
                  <a:cubicBezTo>
                    <a:pt x="26886" y="41030"/>
                    <a:pt x="29021" y="42798"/>
                    <a:pt x="31156" y="44533"/>
                  </a:cubicBezTo>
                  <a:cubicBezTo>
                    <a:pt x="33591" y="46534"/>
                    <a:pt x="36426" y="47868"/>
                    <a:pt x="39228" y="49236"/>
                  </a:cubicBezTo>
                  <a:cubicBezTo>
                    <a:pt x="39629" y="49403"/>
                    <a:pt x="39962" y="49603"/>
                    <a:pt x="40362" y="49770"/>
                  </a:cubicBezTo>
                  <a:cubicBezTo>
                    <a:pt x="40930" y="50037"/>
                    <a:pt x="41296" y="50504"/>
                    <a:pt x="41463" y="51137"/>
                  </a:cubicBezTo>
                  <a:cubicBezTo>
                    <a:pt x="41697" y="51871"/>
                    <a:pt x="41964" y="52572"/>
                    <a:pt x="42197" y="53372"/>
                  </a:cubicBezTo>
                  <a:cubicBezTo>
                    <a:pt x="41030" y="54140"/>
                    <a:pt x="39929" y="55140"/>
                    <a:pt x="38494" y="55641"/>
                  </a:cubicBezTo>
                  <a:cubicBezTo>
                    <a:pt x="38290" y="55704"/>
                    <a:pt x="38092" y="55737"/>
                    <a:pt x="37896" y="55737"/>
                  </a:cubicBezTo>
                  <a:cubicBezTo>
                    <a:pt x="37675" y="55737"/>
                    <a:pt x="37456" y="55695"/>
                    <a:pt x="37227" y="55607"/>
                  </a:cubicBezTo>
                  <a:cubicBezTo>
                    <a:pt x="36360" y="55274"/>
                    <a:pt x="35426" y="54940"/>
                    <a:pt x="34525" y="54573"/>
                  </a:cubicBezTo>
                  <a:cubicBezTo>
                    <a:pt x="34291" y="54440"/>
                    <a:pt x="34058" y="54273"/>
                    <a:pt x="33724" y="54073"/>
                  </a:cubicBezTo>
                  <a:cubicBezTo>
                    <a:pt x="33925" y="53939"/>
                    <a:pt x="34025" y="53839"/>
                    <a:pt x="34158" y="53773"/>
                  </a:cubicBezTo>
                  <a:cubicBezTo>
                    <a:pt x="35859" y="53172"/>
                    <a:pt x="37494" y="52472"/>
                    <a:pt x="38628" y="50971"/>
                  </a:cubicBezTo>
                  <a:lnTo>
                    <a:pt x="38628" y="50971"/>
                  </a:lnTo>
                  <a:cubicBezTo>
                    <a:pt x="38494" y="51037"/>
                    <a:pt x="38294" y="51104"/>
                    <a:pt x="38161" y="51237"/>
                  </a:cubicBezTo>
                  <a:cubicBezTo>
                    <a:pt x="36860" y="52405"/>
                    <a:pt x="35292" y="53072"/>
                    <a:pt x="33658" y="53639"/>
                  </a:cubicBezTo>
                  <a:cubicBezTo>
                    <a:pt x="33474" y="53706"/>
                    <a:pt x="33307" y="53748"/>
                    <a:pt x="33149" y="53748"/>
                  </a:cubicBezTo>
                  <a:cubicBezTo>
                    <a:pt x="32991" y="53748"/>
                    <a:pt x="32840" y="53706"/>
                    <a:pt x="32690" y="53606"/>
                  </a:cubicBezTo>
                  <a:cubicBezTo>
                    <a:pt x="31556" y="52972"/>
                    <a:pt x="30422" y="52305"/>
                    <a:pt x="29288" y="51638"/>
                  </a:cubicBezTo>
                  <a:cubicBezTo>
                    <a:pt x="29255" y="51638"/>
                    <a:pt x="29255" y="51571"/>
                    <a:pt x="29188" y="51438"/>
                  </a:cubicBezTo>
                  <a:cubicBezTo>
                    <a:pt x="29621" y="51304"/>
                    <a:pt x="30055" y="51171"/>
                    <a:pt x="30489" y="51104"/>
                  </a:cubicBezTo>
                  <a:cubicBezTo>
                    <a:pt x="32190" y="50904"/>
                    <a:pt x="33558" y="49970"/>
                    <a:pt x="34959" y="49103"/>
                  </a:cubicBezTo>
                  <a:cubicBezTo>
                    <a:pt x="34925" y="49069"/>
                    <a:pt x="34925" y="49003"/>
                    <a:pt x="34892" y="48969"/>
                  </a:cubicBezTo>
                  <a:cubicBezTo>
                    <a:pt x="34758" y="49003"/>
                    <a:pt x="34625" y="49036"/>
                    <a:pt x="34525" y="49103"/>
                  </a:cubicBezTo>
                  <a:cubicBezTo>
                    <a:pt x="33424" y="49703"/>
                    <a:pt x="32357" y="50303"/>
                    <a:pt x="31156" y="50604"/>
                  </a:cubicBezTo>
                  <a:cubicBezTo>
                    <a:pt x="30422" y="50770"/>
                    <a:pt x="29722" y="50937"/>
                    <a:pt x="29021" y="51071"/>
                  </a:cubicBezTo>
                  <a:cubicBezTo>
                    <a:pt x="28966" y="51079"/>
                    <a:pt x="28905" y="51083"/>
                    <a:pt x="28842" y="51083"/>
                  </a:cubicBezTo>
                  <a:cubicBezTo>
                    <a:pt x="28639" y="51083"/>
                    <a:pt x="28415" y="51039"/>
                    <a:pt x="28287" y="50937"/>
                  </a:cubicBezTo>
                  <a:cubicBezTo>
                    <a:pt x="27253" y="50070"/>
                    <a:pt x="26219" y="49136"/>
                    <a:pt x="25218" y="48235"/>
                  </a:cubicBezTo>
                  <a:cubicBezTo>
                    <a:pt x="25152" y="48169"/>
                    <a:pt x="25118" y="48102"/>
                    <a:pt x="25051" y="48035"/>
                  </a:cubicBezTo>
                  <a:cubicBezTo>
                    <a:pt x="26319" y="47835"/>
                    <a:pt x="27553" y="47768"/>
                    <a:pt x="28721" y="47468"/>
                  </a:cubicBezTo>
                  <a:cubicBezTo>
                    <a:pt x="29855" y="47135"/>
                    <a:pt x="30922" y="46534"/>
                    <a:pt x="32023" y="46067"/>
                  </a:cubicBezTo>
                  <a:lnTo>
                    <a:pt x="31956" y="45900"/>
                  </a:lnTo>
                  <a:cubicBezTo>
                    <a:pt x="31723" y="46000"/>
                    <a:pt x="31456" y="46100"/>
                    <a:pt x="31189" y="46167"/>
                  </a:cubicBezTo>
                  <a:cubicBezTo>
                    <a:pt x="30155" y="46534"/>
                    <a:pt x="29121" y="46968"/>
                    <a:pt x="28020" y="47235"/>
                  </a:cubicBezTo>
                  <a:cubicBezTo>
                    <a:pt x="27053" y="47468"/>
                    <a:pt x="26019" y="47468"/>
                    <a:pt x="25018" y="47568"/>
                  </a:cubicBezTo>
                  <a:cubicBezTo>
                    <a:pt x="24987" y="47572"/>
                    <a:pt x="24957" y="47573"/>
                    <a:pt x="24927" y="47573"/>
                  </a:cubicBezTo>
                  <a:cubicBezTo>
                    <a:pt x="24670" y="47573"/>
                    <a:pt x="24467" y="47447"/>
                    <a:pt x="24318" y="47268"/>
                  </a:cubicBezTo>
                  <a:cubicBezTo>
                    <a:pt x="23717" y="46567"/>
                    <a:pt x="23083" y="45900"/>
                    <a:pt x="22516" y="45200"/>
                  </a:cubicBezTo>
                  <a:cubicBezTo>
                    <a:pt x="22350" y="45000"/>
                    <a:pt x="22216" y="44766"/>
                    <a:pt x="22016" y="44433"/>
                  </a:cubicBezTo>
                  <a:cubicBezTo>
                    <a:pt x="22246" y="44375"/>
                    <a:pt x="22427" y="44293"/>
                    <a:pt x="22579" y="44293"/>
                  </a:cubicBezTo>
                  <a:cubicBezTo>
                    <a:pt x="22604" y="44293"/>
                    <a:pt x="22627" y="44295"/>
                    <a:pt x="22650" y="44299"/>
                  </a:cubicBezTo>
                  <a:cubicBezTo>
                    <a:pt x="22896" y="44363"/>
                    <a:pt x="23134" y="44389"/>
                    <a:pt x="23368" y="44389"/>
                  </a:cubicBezTo>
                  <a:cubicBezTo>
                    <a:pt x="23990" y="44389"/>
                    <a:pt x="24579" y="44202"/>
                    <a:pt x="25185" y="44032"/>
                  </a:cubicBezTo>
                  <a:cubicBezTo>
                    <a:pt x="25985" y="43799"/>
                    <a:pt x="26786" y="43432"/>
                    <a:pt x="27553" y="42998"/>
                  </a:cubicBezTo>
                  <a:cubicBezTo>
                    <a:pt x="27420" y="42998"/>
                    <a:pt x="27286" y="42998"/>
                    <a:pt x="27153" y="43065"/>
                  </a:cubicBezTo>
                  <a:cubicBezTo>
                    <a:pt x="26119" y="43332"/>
                    <a:pt x="25085" y="43665"/>
                    <a:pt x="24017" y="43932"/>
                  </a:cubicBezTo>
                  <a:cubicBezTo>
                    <a:pt x="23717" y="44032"/>
                    <a:pt x="23417" y="44066"/>
                    <a:pt x="23083" y="44066"/>
                  </a:cubicBezTo>
                  <a:cubicBezTo>
                    <a:pt x="22350" y="44066"/>
                    <a:pt x="21716" y="44066"/>
                    <a:pt x="21215" y="43265"/>
                  </a:cubicBezTo>
                  <a:cubicBezTo>
                    <a:pt x="20682" y="42465"/>
                    <a:pt x="20181" y="41664"/>
                    <a:pt x="19714" y="40763"/>
                  </a:cubicBezTo>
                  <a:cubicBezTo>
                    <a:pt x="20281" y="40430"/>
                    <a:pt x="20882" y="40330"/>
                    <a:pt x="21449" y="40196"/>
                  </a:cubicBezTo>
                  <a:cubicBezTo>
                    <a:pt x="21749" y="40130"/>
                    <a:pt x="22016" y="39996"/>
                    <a:pt x="22283" y="39896"/>
                  </a:cubicBezTo>
                  <a:lnTo>
                    <a:pt x="22283" y="39896"/>
                  </a:lnTo>
                  <a:cubicBezTo>
                    <a:pt x="21749" y="39996"/>
                    <a:pt x="21215" y="40063"/>
                    <a:pt x="20682" y="40163"/>
                  </a:cubicBezTo>
                  <a:cubicBezTo>
                    <a:pt x="20281" y="40263"/>
                    <a:pt x="19881" y="40363"/>
                    <a:pt x="19514" y="40463"/>
                  </a:cubicBezTo>
                  <a:cubicBezTo>
                    <a:pt x="19281" y="40063"/>
                    <a:pt x="19081" y="39729"/>
                    <a:pt x="18847" y="39329"/>
                  </a:cubicBezTo>
                  <a:cubicBezTo>
                    <a:pt x="18947" y="39262"/>
                    <a:pt x="19047" y="39129"/>
                    <a:pt x="19181" y="39062"/>
                  </a:cubicBezTo>
                  <a:cubicBezTo>
                    <a:pt x="20315" y="38528"/>
                    <a:pt x="21482" y="37995"/>
                    <a:pt x="22616" y="37461"/>
                  </a:cubicBezTo>
                  <a:cubicBezTo>
                    <a:pt x="22700" y="37419"/>
                    <a:pt x="22777" y="37400"/>
                    <a:pt x="22849" y="37400"/>
                  </a:cubicBezTo>
                  <a:close/>
                  <a:moveTo>
                    <a:pt x="35092" y="55507"/>
                  </a:moveTo>
                  <a:cubicBezTo>
                    <a:pt x="35993" y="55841"/>
                    <a:pt x="36727" y="56141"/>
                    <a:pt x="37494" y="56408"/>
                  </a:cubicBezTo>
                  <a:cubicBezTo>
                    <a:pt x="37494" y="56475"/>
                    <a:pt x="37494" y="56508"/>
                    <a:pt x="37494" y="56575"/>
                  </a:cubicBezTo>
                  <a:cubicBezTo>
                    <a:pt x="37078" y="56604"/>
                    <a:pt x="36636" y="56713"/>
                    <a:pt x="36238" y="56713"/>
                  </a:cubicBezTo>
                  <a:cubicBezTo>
                    <a:pt x="36189" y="56713"/>
                    <a:pt x="36140" y="56712"/>
                    <a:pt x="36093" y="56708"/>
                  </a:cubicBezTo>
                  <a:cubicBezTo>
                    <a:pt x="35492" y="56641"/>
                    <a:pt x="35326" y="56141"/>
                    <a:pt x="35092" y="55507"/>
                  </a:cubicBezTo>
                  <a:close/>
                  <a:moveTo>
                    <a:pt x="42331" y="53606"/>
                  </a:moveTo>
                  <a:cubicBezTo>
                    <a:pt x="42964" y="54507"/>
                    <a:pt x="43531" y="55340"/>
                    <a:pt x="44132" y="56174"/>
                  </a:cubicBezTo>
                  <a:cubicBezTo>
                    <a:pt x="44098" y="56174"/>
                    <a:pt x="44098" y="56208"/>
                    <a:pt x="44065" y="56208"/>
                  </a:cubicBezTo>
                  <a:cubicBezTo>
                    <a:pt x="43540" y="56820"/>
                    <a:pt x="42943" y="57117"/>
                    <a:pt x="42265" y="57117"/>
                  </a:cubicBezTo>
                  <a:cubicBezTo>
                    <a:pt x="41909" y="57117"/>
                    <a:pt x="41531" y="57036"/>
                    <a:pt x="41130" y="56875"/>
                  </a:cubicBezTo>
                  <a:cubicBezTo>
                    <a:pt x="40396" y="56541"/>
                    <a:pt x="39595" y="56341"/>
                    <a:pt x="38628" y="56041"/>
                  </a:cubicBezTo>
                  <a:cubicBezTo>
                    <a:pt x="40096" y="55407"/>
                    <a:pt x="41263" y="54607"/>
                    <a:pt x="42331" y="53606"/>
                  </a:cubicBezTo>
                  <a:close/>
                  <a:moveTo>
                    <a:pt x="37799" y="56761"/>
                  </a:moveTo>
                  <a:cubicBezTo>
                    <a:pt x="38236" y="56761"/>
                    <a:pt x="38609" y="56860"/>
                    <a:pt x="38895" y="57075"/>
                  </a:cubicBezTo>
                  <a:cubicBezTo>
                    <a:pt x="37994" y="57175"/>
                    <a:pt x="37093" y="57309"/>
                    <a:pt x="36159" y="57409"/>
                  </a:cubicBezTo>
                  <a:cubicBezTo>
                    <a:pt x="36159" y="57342"/>
                    <a:pt x="36126" y="57309"/>
                    <a:pt x="36093" y="57242"/>
                  </a:cubicBezTo>
                  <a:cubicBezTo>
                    <a:pt x="36226" y="57142"/>
                    <a:pt x="36360" y="57008"/>
                    <a:pt x="36526" y="56975"/>
                  </a:cubicBezTo>
                  <a:cubicBezTo>
                    <a:pt x="36991" y="56836"/>
                    <a:pt x="37419" y="56761"/>
                    <a:pt x="37799" y="56761"/>
                  </a:cubicBezTo>
                  <a:close/>
                  <a:moveTo>
                    <a:pt x="39576" y="57171"/>
                  </a:moveTo>
                  <a:cubicBezTo>
                    <a:pt x="39860" y="57171"/>
                    <a:pt x="40192" y="57317"/>
                    <a:pt x="40496" y="57409"/>
                  </a:cubicBezTo>
                  <a:cubicBezTo>
                    <a:pt x="40496" y="57442"/>
                    <a:pt x="40496" y="57509"/>
                    <a:pt x="40496" y="57542"/>
                  </a:cubicBezTo>
                  <a:cubicBezTo>
                    <a:pt x="39462" y="57675"/>
                    <a:pt x="38494" y="57809"/>
                    <a:pt x="37460" y="57976"/>
                  </a:cubicBezTo>
                  <a:cubicBezTo>
                    <a:pt x="37194" y="58009"/>
                    <a:pt x="36960" y="58042"/>
                    <a:pt x="36693" y="58076"/>
                  </a:cubicBezTo>
                  <a:cubicBezTo>
                    <a:pt x="36667" y="58079"/>
                    <a:pt x="36644" y="58080"/>
                    <a:pt x="36622" y="58080"/>
                  </a:cubicBezTo>
                  <a:cubicBezTo>
                    <a:pt x="36393" y="58080"/>
                    <a:pt x="36396" y="57922"/>
                    <a:pt x="36426" y="57709"/>
                  </a:cubicBezTo>
                  <a:cubicBezTo>
                    <a:pt x="37427" y="57509"/>
                    <a:pt x="38461" y="57309"/>
                    <a:pt x="39495" y="57175"/>
                  </a:cubicBezTo>
                  <a:cubicBezTo>
                    <a:pt x="39522" y="57172"/>
                    <a:pt x="39549" y="57171"/>
                    <a:pt x="39576" y="57171"/>
                  </a:cubicBezTo>
                  <a:close/>
                  <a:moveTo>
                    <a:pt x="44299" y="56375"/>
                  </a:moveTo>
                  <a:cubicBezTo>
                    <a:pt x="44999" y="57008"/>
                    <a:pt x="45566" y="57542"/>
                    <a:pt x="46267" y="58176"/>
                  </a:cubicBezTo>
                  <a:cubicBezTo>
                    <a:pt x="45166" y="58042"/>
                    <a:pt x="44299" y="57675"/>
                    <a:pt x="43398" y="57442"/>
                  </a:cubicBezTo>
                  <a:cubicBezTo>
                    <a:pt x="43698" y="57075"/>
                    <a:pt x="43965" y="56741"/>
                    <a:pt x="44299" y="56375"/>
                  </a:cubicBezTo>
                  <a:close/>
                  <a:moveTo>
                    <a:pt x="58409" y="50103"/>
                  </a:moveTo>
                  <a:cubicBezTo>
                    <a:pt x="58676" y="50270"/>
                    <a:pt x="58842" y="50337"/>
                    <a:pt x="58942" y="50470"/>
                  </a:cubicBezTo>
                  <a:cubicBezTo>
                    <a:pt x="59509" y="51237"/>
                    <a:pt x="60077" y="52038"/>
                    <a:pt x="60610" y="52805"/>
                  </a:cubicBezTo>
                  <a:cubicBezTo>
                    <a:pt x="61111" y="53573"/>
                    <a:pt x="61511" y="54406"/>
                    <a:pt x="61678" y="55340"/>
                  </a:cubicBezTo>
                  <a:cubicBezTo>
                    <a:pt x="61778" y="55774"/>
                    <a:pt x="61711" y="56174"/>
                    <a:pt x="61511" y="56508"/>
                  </a:cubicBezTo>
                  <a:cubicBezTo>
                    <a:pt x="61111" y="57175"/>
                    <a:pt x="60710" y="57776"/>
                    <a:pt x="60277" y="58409"/>
                  </a:cubicBezTo>
                  <a:cubicBezTo>
                    <a:pt x="60243" y="58476"/>
                    <a:pt x="60110" y="58509"/>
                    <a:pt x="59976" y="58576"/>
                  </a:cubicBezTo>
                  <a:cubicBezTo>
                    <a:pt x="59943" y="58476"/>
                    <a:pt x="59910" y="58376"/>
                    <a:pt x="59910" y="58309"/>
                  </a:cubicBezTo>
                  <a:cubicBezTo>
                    <a:pt x="59876" y="56675"/>
                    <a:pt x="59042" y="55407"/>
                    <a:pt x="57942" y="54306"/>
                  </a:cubicBezTo>
                  <a:cubicBezTo>
                    <a:pt x="57608" y="53973"/>
                    <a:pt x="57508" y="53706"/>
                    <a:pt x="57641" y="53239"/>
                  </a:cubicBezTo>
                  <a:cubicBezTo>
                    <a:pt x="57908" y="52238"/>
                    <a:pt x="58142" y="51237"/>
                    <a:pt x="58409" y="50103"/>
                  </a:cubicBezTo>
                  <a:close/>
                  <a:moveTo>
                    <a:pt x="41844" y="57774"/>
                  </a:moveTo>
                  <a:cubicBezTo>
                    <a:pt x="41917" y="57774"/>
                    <a:pt x="41990" y="57774"/>
                    <a:pt x="42064" y="57776"/>
                  </a:cubicBezTo>
                  <a:cubicBezTo>
                    <a:pt x="42097" y="57842"/>
                    <a:pt x="42130" y="57942"/>
                    <a:pt x="42164" y="58009"/>
                  </a:cubicBezTo>
                  <a:cubicBezTo>
                    <a:pt x="41997" y="58076"/>
                    <a:pt x="41864" y="58209"/>
                    <a:pt x="41697" y="58243"/>
                  </a:cubicBezTo>
                  <a:cubicBezTo>
                    <a:pt x="40129" y="58443"/>
                    <a:pt x="38528" y="58609"/>
                    <a:pt x="36960" y="58743"/>
                  </a:cubicBezTo>
                  <a:cubicBezTo>
                    <a:pt x="36943" y="58747"/>
                    <a:pt x="36926" y="58749"/>
                    <a:pt x="36908" y="58749"/>
                  </a:cubicBezTo>
                  <a:cubicBezTo>
                    <a:pt x="36792" y="58749"/>
                    <a:pt x="36676" y="58655"/>
                    <a:pt x="36560" y="58509"/>
                  </a:cubicBezTo>
                  <a:cubicBezTo>
                    <a:pt x="38322" y="58157"/>
                    <a:pt x="40054" y="57774"/>
                    <a:pt x="41844" y="57774"/>
                  </a:cubicBezTo>
                  <a:close/>
                  <a:moveTo>
                    <a:pt x="43875" y="58346"/>
                  </a:moveTo>
                  <a:cubicBezTo>
                    <a:pt x="44054" y="58346"/>
                    <a:pt x="44239" y="58370"/>
                    <a:pt x="44432" y="58443"/>
                  </a:cubicBezTo>
                  <a:cubicBezTo>
                    <a:pt x="45166" y="58676"/>
                    <a:pt x="45933" y="58810"/>
                    <a:pt x="46700" y="58943"/>
                  </a:cubicBezTo>
                  <a:cubicBezTo>
                    <a:pt x="47201" y="59010"/>
                    <a:pt x="47601" y="59177"/>
                    <a:pt x="48001" y="59477"/>
                  </a:cubicBezTo>
                  <a:cubicBezTo>
                    <a:pt x="48335" y="59710"/>
                    <a:pt x="48668" y="59944"/>
                    <a:pt x="49102" y="60211"/>
                  </a:cubicBezTo>
                  <a:cubicBezTo>
                    <a:pt x="48235" y="60811"/>
                    <a:pt x="47334" y="61011"/>
                    <a:pt x="46433" y="61145"/>
                  </a:cubicBezTo>
                  <a:cubicBezTo>
                    <a:pt x="45066" y="61311"/>
                    <a:pt x="43665" y="61411"/>
                    <a:pt x="42264" y="61545"/>
                  </a:cubicBezTo>
                  <a:cubicBezTo>
                    <a:pt x="42030" y="61578"/>
                    <a:pt x="41797" y="61578"/>
                    <a:pt x="41430" y="61578"/>
                  </a:cubicBezTo>
                  <a:cubicBezTo>
                    <a:pt x="41797" y="60744"/>
                    <a:pt x="42130" y="59977"/>
                    <a:pt x="42464" y="59243"/>
                  </a:cubicBezTo>
                  <a:cubicBezTo>
                    <a:pt x="42497" y="59143"/>
                    <a:pt x="42697" y="59110"/>
                    <a:pt x="42831" y="59076"/>
                  </a:cubicBezTo>
                  <a:cubicBezTo>
                    <a:pt x="42631" y="58676"/>
                    <a:pt x="42664" y="58476"/>
                    <a:pt x="42964" y="58443"/>
                  </a:cubicBezTo>
                  <a:cubicBezTo>
                    <a:pt x="43262" y="58421"/>
                    <a:pt x="43560" y="58346"/>
                    <a:pt x="43875" y="58346"/>
                  </a:cubicBezTo>
                  <a:close/>
                  <a:moveTo>
                    <a:pt x="49882" y="60755"/>
                  </a:moveTo>
                  <a:cubicBezTo>
                    <a:pt x="50116" y="60755"/>
                    <a:pt x="50354" y="60837"/>
                    <a:pt x="50603" y="61045"/>
                  </a:cubicBezTo>
                  <a:cubicBezTo>
                    <a:pt x="50737" y="61178"/>
                    <a:pt x="50970" y="61178"/>
                    <a:pt x="51204" y="61278"/>
                  </a:cubicBezTo>
                  <a:cubicBezTo>
                    <a:pt x="51103" y="61912"/>
                    <a:pt x="51003" y="62512"/>
                    <a:pt x="50903" y="63113"/>
                  </a:cubicBezTo>
                  <a:cubicBezTo>
                    <a:pt x="50803" y="63613"/>
                    <a:pt x="50470" y="63813"/>
                    <a:pt x="50036" y="63880"/>
                  </a:cubicBezTo>
                  <a:cubicBezTo>
                    <a:pt x="49369" y="63947"/>
                    <a:pt x="48735" y="64013"/>
                    <a:pt x="48068" y="64080"/>
                  </a:cubicBezTo>
                  <a:cubicBezTo>
                    <a:pt x="47342" y="64147"/>
                    <a:pt x="46621" y="64182"/>
                    <a:pt x="45904" y="64182"/>
                  </a:cubicBezTo>
                  <a:cubicBezTo>
                    <a:pt x="44841" y="64182"/>
                    <a:pt x="43786" y="64106"/>
                    <a:pt x="42731" y="63947"/>
                  </a:cubicBezTo>
                  <a:cubicBezTo>
                    <a:pt x="42064" y="63847"/>
                    <a:pt x="41397" y="63680"/>
                    <a:pt x="40663" y="63546"/>
                  </a:cubicBezTo>
                  <a:cubicBezTo>
                    <a:pt x="40763" y="63279"/>
                    <a:pt x="40829" y="63079"/>
                    <a:pt x="40896" y="62879"/>
                  </a:cubicBezTo>
                  <a:cubicBezTo>
                    <a:pt x="41096" y="62379"/>
                    <a:pt x="41397" y="62179"/>
                    <a:pt x="41997" y="62112"/>
                  </a:cubicBezTo>
                  <a:cubicBezTo>
                    <a:pt x="43932" y="61979"/>
                    <a:pt x="45900" y="61778"/>
                    <a:pt x="47834" y="61578"/>
                  </a:cubicBezTo>
                  <a:cubicBezTo>
                    <a:pt x="48201" y="61545"/>
                    <a:pt x="48568" y="61311"/>
                    <a:pt x="48902" y="61111"/>
                  </a:cubicBezTo>
                  <a:cubicBezTo>
                    <a:pt x="49233" y="60916"/>
                    <a:pt x="49553" y="60755"/>
                    <a:pt x="49882" y="60755"/>
                  </a:cubicBezTo>
                  <a:close/>
                  <a:moveTo>
                    <a:pt x="41425" y="58547"/>
                  </a:moveTo>
                  <a:cubicBezTo>
                    <a:pt x="41559" y="58547"/>
                    <a:pt x="41694" y="58556"/>
                    <a:pt x="41830" y="58576"/>
                  </a:cubicBezTo>
                  <a:cubicBezTo>
                    <a:pt x="41830" y="58643"/>
                    <a:pt x="41864" y="58710"/>
                    <a:pt x="41864" y="58743"/>
                  </a:cubicBezTo>
                  <a:cubicBezTo>
                    <a:pt x="41563" y="58976"/>
                    <a:pt x="41563" y="59343"/>
                    <a:pt x="41463" y="59677"/>
                  </a:cubicBezTo>
                  <a:cubicBezTo>
                    <a:pt x="41397" y="59944"/>
                    <a:pt x="41230" y="60111"/>
                    <a:pt x="40896" y="60111"/>
                  </a:cubicBezTo>
                  <a:cubicBezTo>
                    <a:pt x="40262" y="60111"/>
                    <a:pt x="39629" y="60177"/>
                    <a:pt x="38995" y="60211"/>
                  </a:cubicBezTo>
                  <a:cubicBezTo>
                    <a:pt x="38761" y="60244"/>
                    <a:pt x="38528" y="60277"/>
                    <a:pt x="38194" y="60311"/>
                  </a:cubicBezTo>
                  <a:cubicBezTo>
                    <a:pt x="38469" y="60501"/>
                    <a:pt x="38690" y="60571"/>
                    <a:pt x="38909" y="60571"/>
                  </a:cubicBezTo>
                  <a:cubicBezTo>
                    <a:pt x="39035" y="60571"/>
                    <a:pt x="39161" y="60547"/>
                    <a:pt x="39295" y="60511"/>
                  </a:cubicBezTo>
                  <a:cubicBezTo>
                    <a:pt x="39862" y="60377"/>
                    <a:pt x="40463" y="60344"/>
                    <a:pt x="41163" y="60277"/>
                  </a:cubicBezTo>
                  <a:lnTo>
                    <a:pt x="41163" y="60277"/>
                  </a:lnTo>
                  <a:cubicBezTo>
                    <a:pt x="41030" y="60678"/>
                    <a:pt x="40930" y="60978"/>
                    <a:pt x="40796" y="61378"/>
                  </a:cubicBezTo>
                  <a:cubicBezTo>
                    <a:pt x="40196" y="61311"/>
                    <a:pt x="39629" y="61278"/>
                    <a:pt x="39062" y="61245"/>
                  </a:cubicBezTo>
                  <a:lnTo>
                    <a:pt x="39062" y="61245"/>
                  </a:lnTo>
                  <a:cubicBezTo>
                    <a:pt x="39295" y="61545"/>
                    <a:pt x="39295" y="61545"/>
                    <a:pt x="40629" y="61645"/>
                  </a:cubicBezTo>
                  <a:cubicBezTo>
                    <a:pt x="40563" y="61845"/>
                    <a:pt x="40563" y="62079"/>
                    <a:pt x="40463" y="62245"/>
                  </a:cubicBezTo>
                  <a:cubicBezTo>
                    <a:pt x="40096" y="63079"/>
                    <a:pt x="39695" y="63880"/>
                    <a:pt x="39328" y="64680"/>
                  </a:cubicBezTo>
                  <a:cubicBezTo>
                    <a:pt x="38795" y="65848"/>
                    <a:pt x="37961" y="66582"/>
                    <a:pt x="36660" y="66782"/>
                  </a:cubicBezTo>
                  <a:cubicBezTo>
                    <a:pt x="35259" y="66982"/>
                    <a:pt x="33858" y="67182"/>
                    <a:pt x="32490" y="67382"/>
                  </a:cubicBezTo>
                  <a:cubicBezTo>
                    <a:pt x="32412" y="67394"/>
                    <a:pt x="32338" y="67397"/>
                    <a:pt x="32267" y="67397"/>
                  </a:cubicBezTo>
                  <a:cubicBezTo>
                    <a:pt x="32123" y="67397"/>
                    <a:pt x="31990" y="67382"/>
                    <a:pt x="31856" y="67382"/>
                  </a:cubicBezTo>
                  <a:cubicBezTo>
                    <a:pt x="31556" y="66782"/>
                    <a:pt x="32223" y="66548"/>
                    <a:pt x="32190" y="66081"/>
                  </a:cubicBezTo>
                  <a:cubicBezTo>
                    <a:pt x="32099" y="66028"/>
                    <a:pt x="32022" y="66006"/>
                    <a:pt x="31955" y="66006"/>
                  </a:cubicBezTo>
                  <a:cubicBezTo>
                    <a:pt x="31729" y="66006"/>
                    <a:pt x="31626" y="66260"/>
                    <a:pt x="31523" y="66415"/>
                  </a:cubicBezTo>
                  <a:cubicBezTo>
                    <a:pt x="31389" y="66649"/>
                    <a:pt x="31356" y="66949"/>
                    <a:pt x="31223" y="67282"/>
                  </a:cubicBezTo>
                  <a:cubicBezTo>
                    <a:pt x="30922" y="67249"/>
                    <a:pt x="30822" y="66982"/>
                    <a:pt x="30756" y="66715"/>
                  </a:cubicBezTo>
                  <a:cubicBezTo>
                    <a:pt x="30689" y="66415"/>
                    <a:pt x="30922" y="66015"/>
                    <a:pt x="31256" y="65881"/>
                  </a:cubicBezTo>
                  <a:cubicBezTo>
                    <a:pt x="31990" y="65614"/>
                    <a:pt x="32757" y="65314"/>
                    <a:pt x="33524" y="65081"/>
                  </a:cubicBezTo>
                  <a:cubicBezTo>
                    <a:pt x="34658" y="64747"/>
                    <a:pt x="35526" y="64113"/>
                    <a:pt x="35793" y="62879"/>
                  </a:cubicBezTo>
                  <a:cubicBezTo>
                    <a:pt x="36026" y="61845"/>
                    <a:pt x="36293" y="60811"/>
                    <a:pt x="36560" y="59777"/>
                  </a:cubicBezTo>
                  <a:cubicBezTo>
                    <a:pt x="36593" y="59577"/>
                    <a:pt x="36560" y="59343"/>
                    <a:pt x="36560" y="59010"/>
                  </a:cubicBezTo>
                  <a:cubicBezTo>
                    <a:pt x="36782" y="59010"/>
                    <a:pt x="36990" y="59025"/>
                    <a:pt x="37182" y="59025"/>
                  </a:cubicBezTo>
                  <a:cubicBezTo>
                    <a:pt x="37279" y="59025"/>
                    <a:pt x="37371" y="59021"/>
                    <a:pt x="37460" y="59010"/>
                  </a:cubicBezTo>
                  <a:cubicBezTo>
                    <a:pt x="38061" y="58976"/>
                    <a:pt x="38628" y="58976"/>
                    <a:pt x="39195" y="58910"/>
                  </a:cubicBezTo>
                  <a:cubicBezTo>
                    <a:pt x="39931" y="58825"/>
                    <a:pt x="40668" y="58547"/>
                    <a:pt x="41425" y="58547"/>
                  </a:cubicBezTo>
                  <a:close/>
                  <a:moveTo>
                    <a:pt x="3572" y="630"/>
                  </a:moveTo>
                  <a:cubicBezTo>
                    <a:pt x="3775" y="630"/>
                    <a:pt x="4003" y="666"/>
                    <a:pt x="4270" y="735"/>
                  </a:cubicBezTo>
                  <a:cubicBezTo>
                    <a:pt x="4837" y="868"/>
                    <a:pt x="5337" y="1168"/>
                    <a:pt x="5904" y="1335"/>
                  </a:cubicBezTo>
                  <a:cubicBezTo>
                    <a:pt x="6572" y="1569"/>
                    <a:pt x="7272" y="1902"/>
                    <a:pt x="7973" y="2002"/>
                  </a:cubicBezTo>
                  <a:cubicBezTo>
                    <a:pt x="9941" y="2269"/>
                    <a:pt x="11942" y="2436"/>
                    <a:pt x="13944" y="2669"/>
                  </a:cubicBezTo>
                  <a:cubicBezTo>
                    <a:pt x="15478" y="2836"/>
                    <a:pt x="17012" y="3036"/>
                    <a:pt x="18547" y="3236"/>
                  </a:cubicBezTo>
                  <a:cubicBezTo>
                    <a:pt x="19281" y="3337"/>
                    <a:pt x="19981" y="3503"/>
                    <a:pt x="20615" y="3904"/>
                  </a:cubicBezTo>
                  <a:cubicBezTo>
                    <a:pt x="20648" y="3970"/>
                    <a:pt x="20715" y="4004"/>
                    <a:pt x="20782" y="4004"/>
                  </a:cubicBezTo>
                  <a:cubicBezTo>
                    <a:pt x="21315" y="4070"/>
                    <a:pt x="21682" y="4237"/>
                    <a:pt x="21949" y="4738"/>
                  </a:cubicBezTo>
                  <a:cubicBezTo>
                    <a:pt x="22350" y="5471"/>
                    <a:pt x="22616" y="6205"/>
                    <a:pt x="22516" y="7039"/>
                  </a:cubicBezTo>
                  <a:cubicBezTo>
                    <a:pt x="22483" y="7406"/>
                    <a:pt x="22383" y="7773"/>
                    <a:pt x="22350" y="8173"/>
                  </a:cubicBezTo>
                  <a:cubicBezTo>
                    <a:pt x="22316" y="9808"/>
                    <a:pt x="22249" y="11442"/>
                    <a:pt x="22716" y="13043"/>
                  </a:cubicBezTo>
                  <a:cubicBezTo>
                    <a:pt x="23017" y="14144"/>
                    <a:pt x="23484" y="15112"/>
                    <a:pt x="24117" y="16046"/>
                  </a:cubicBezTo>
                  <a:cubicBezTo>
                    <a:pt x="25218" y="17580"/>
                    <a:pt x="26252" y="19115"/>
                    <a:pt x="27620" y="20415"/>
                  </a:cubicBezTo>
                  <a:cubicBezTo>
                    <a:pt x="28854" y="21616"/>
                    <a:pt x="30155" y="22717"/>
                    <a:pt x="31456" y="23851"/>
                  </a:cubicBezTo>
                  <a:cubicBezTo>
                    <a:pt x="31756" y="24118"/>
                    <a:pt x="31990" y="24452"/>
                    <a:pt x="32290" y="24752"/>
                  </a:cubicBezTo>
                  <a:cubicBezTo>
                    <a:pt x="33224" y="25686"/>
                    <a:pt x="39428" y="28288"/>
                    <a:pt x="41330" y="29022"/>
                  </a:cubicBezTo>
                  <a:cubicBezTo>
                    <a:pt x="41630" y="29122"/>
                    <a:pt x="42697" y="29489"/>
                    <a:pt x="42964" y="29589"/>
                  </a:cubicBezTo>
                  <a:cubicBezTo>
                    <a:pt x="43465" y="29722"/>
                    <a:pt x="43998" y="29989"/>
                    <a:pt x="44499" y="30156"/>
                  </a:cubicBezTo>
                  <a:cubicBezTo>
                    <a:pt x="44866" y="30256"/>
                    <a:pt x="46200" y="30823"/>
                    <a:pt x="46800" y="31023"/>
                  </a:cubicBezTo>
                  <a:cubicBezTo>
                    <a:pt x="49436" y="31924"/>
                    <a:pt x="51937" y="33091"/>
                    <a:pt x="54439" y="34292"/>
                  </a:cubicBezTo>
                  <a:cubicBezTo>
                    <a:pt x="55507" y="34792"/>
                    <a:pt x="56541" y="35359"/>
                    <a:pt x="57508" y="36093"/>
                  </a:cubicBezTo>
                  <a:cubicBezTo>
                    <a:pt x="59810" y="37761"/>
                    <a:pt x="61945" y="39629"/>
                    <a:pt x="63412" y="42131"/>
                  </a:cubicBezTo>
                  <a:cubicBezTo>
                    <a:pt x="64913" y="44633"/>
                    <a:pt x="65881" y="47268"/>
                    <a:pt x="65547" y="50270"/>
                  </a:cubicBezTo>
                  <a:cubicBezTo>
                    <a:pt x="65380" y="51938"/>
                    <a:pt x="64913" y="53539"/>
                    <a:pt x="64046" y="54974"/>
                  </a:cubicBezTo>
                  <a:cubicBezTo>
                    <a:pt x="63479" y="55908"/>
                    <a:pt x="62678" y="56608"/>
                    <a:pt x="61744" y="57409"/>
                  </a:cubicBezTo>
                  <a:cubicBezTo>
                    <a:pt x="61945" y="56975"/>
                    <a:pt x="62078" y="56675"/>
                    <a:pt x="62245" y="56441"/>
                  </a:cubicBezTo>
                  <a:cubicBezTo>
                    <a:pt x="62912" y="55340"/>
                    <a:pt x="62845" y="54240"/>
                    <a:pt x="62211" y="53206"/>
                  </a:cubicBezTo>
                  <a:cubicBezTo>
                    <a:pt x="61377" y="51771"/>
                    <a:pt x="60310" y="50604"/>
                    <a:pt x="58876" y="49736"/>
                  </a:cubicBezTo>
                  <a:cubicBezTo>
                    <a:pt x="58742" y="49670"/>
                    <a:pt x="58609" y="49603"/>
                    <a:pt x="58442" y="49570"/>
                  </a:cubicBezTo>
                  <a:cubicBezTo>
                    <a:pt x="57908" y="50070"/>
                    <a:pt x="57375" y="50604"/>
                    <a:pt x="57141" y="51338"/>
                  </a:cubicBezTo>
                  <a:cubicBezTo>
                    <a:pt x="56908" y="51905"/>
                    <a:pt x="56707" y="52472"/>
                    <a:pt x="56541" y="53039"/>
                  </a:cubicBezTo>
                  <a:cubicBezTo>
                    <a:pt x="56374" y="53606"/>
                    <a:pt x="56507" y="53806"/>
                    <a:pt x="56941" y="54173"/>
                  </a:cubicBezTo>
                  <a:cubicBezTo>
                    <a:pt x="57441" y="54607"/>
                    <a:pt x="58008" y="55007"/>
                    <a:pt x="58375" y="55574"/>
                  </a:cubicBezTo>
                  <a:cubicBezTo>
                    <a:pt x="59143" y="56708"/>
                    <a:pt x="59509" y="57942"/>
                    <a:pt x="58842" y="59310"/>
                  </a:cubicBezTo>
                  <a:cubicBezTo>
                    <a:pt x="58642" y="59677"/>
                    <a:pt x="58642" y="60144"/>
                    <a:pt x="58475" y="60544"/>
                  </a:cubicBezTo>
                  <a:cubicBezTo>
                    <a:pt x="57608" y="62679"/>
                    <a:pt x="56341" y="64514"/>
                    <a:pt x="54473" y="65881"/>
                  </a:cubicBezTo>
                  <a:cubicBezTo>
                    <a:pt x="54172" y="66081"/>
                    <a:pt x="53972" y="66348"/>
                    <a:pt x="53939" y="66715"/>
                  </a:cubicBezTo>
                  <a:cubicBezTo>
                    <a:pt x="53805" y="67549"/>
                    <a:pt x="53205" y="68016"/>
                    <a:pt x="52504" y="68216"/>
                  </a:cubicBezTo>
                  <a:cubicBezTo>
                    <a:pt x="51103" y="68617"/>
                    <a:pt x="49636" y="68817"/>
                    <a:pt x="48135" y="68850"/>
                  </a:cubicBezTo>
                  <a:cubicBezTo>
                    <a:pt x="48068" y="68850"/>
                    <a:pt x="48001" y="68817"/>
                    <a:pt x="47935" y="68817"/>
                  </a:cubicBezTo>
                  <a:cubicBezTo>
                    <a:pt x="47768" y="68316"/>
                    <a:pt x="47868" y="67816"/>
                    <a:pt x="48235" y="67616"/>
                  </a:cubicBezTo>
                  <a:cubicBezTo>
                    <a:pt x="48635" y="67416"/>
                    <a:pt x="49069" y="67316"/>
                    <a:pt x="49469" y="67182"/>
                  </a:cubicBezTo>
                  <a:cubicBezTo>
                    <a:pt x="49324" y="66982"/>
                    <a:pt x="49257" y="66901"/>
                    <a:pt x="49103" y="66901"/>
                  </a:cubicBezTo>
                  <a:cubicBezTo>
                    <a:pt x="48974" y="66901"/>
                    <a:pt x="48784" y="66958"/>
                    <a:pt x="48435" y="67049"/>
                  </a:cubicBezTo>
                  <a:cubicBezTo>
                    <a:pt x="47501" y="67282"/>
                    <a:pt x="47367" y="68016"/>
                    <a:pt x="47267" y="68783"/>
                  </a:cubicBezTo>
                  <a:lnTo>
                    <a:pt x="46967" y="68783"/>
                  </a:lnTo>
                  <a:cubicBezTo>
                    <a:pt x="46534" y="68750"/>
                    <a:pt x="46100" y="68617"/>
                    <a:pt x="45933" y="68150"/>
                  </a:cubicBezTo>
                  <a:cubicBezTo>
                    <a:pt x="45833" y="67783"/>
                    <a:pt x="46233" y="67182"/>
                    <a:pt x="46667" y="66982"/>
                  </a:cubicBezTo>
                  <a:cubicBezTo>
                    <a:pt x="47801" y="66582"/>
                    <a:pt x="48902" y="66215"/>
                    <a:pt x="50036" y="65815"/>
                  </a:cubicBezTo>
                  <a:cubicBezTo>
                    <a:pt x="50169" y="65781"/>
                    <a:pt x="50336" y="65681"/>
                    <a:pt x="50436" y="65581"/>
                  </a:cubicBezTo>
                  <a:cubicBezTo>
                    <a:pt x="51370" y="64647"/>
                    <a:pt x="51804" y="63480"/>
                    <a:pt x="51971" y="62212"/>
                  </a:cubicBezTo>
                  <a:cubicBezTo>
                    <a:pt x="52037" y="61812"/>
                    <a:pt x="51971" y="61378"/>
                    <a:pt x="51771" y="61011"/>
                  </a:cubicBezTo>
                  <a:cubicBezTo>
                    <a:pt x="51537" y="60678"/>
                    <a:pt x="51304" y="60411"/>
                    <a:pt x="50903" y="60211"/>
                  </a:cubicBezTo>
                  <a:cubicBezTo>
                    <a:pt x="50003" y="59710"/>
                    <a:pt x="49202" y="59076"/>
                    <a:pt x="48335" y="58576"/>
                  </a:cubicBezTo>
                  <a:cubicBezTo>
                    <a:pt x="46967" y="57809"/>
                    <a:pt x="45866" y="56775"/>
                    <a:pt x="44799" y="55707"/>
                  </a:cubicBezTo>
                  <a:cubicBezTo>
                    <a:pt x="43531" y="54440"/>
                    <a:pt x="42631" y="52972"/>
                    <a:pt x="42230" y="51204"/>
                  </a:cubicBezTo>
                  <a:cubicBezTo>
                    <a:pt x="42164" y="50971"/>
                    <a:pt x="42164" y="50704"/>
                    <a:pt x="42130" y="50370"/>
                  </a:cubicBezTo>
                  <a:cubicBezTo>
                    <a:pt x="42097" y="50303"/>
                    <a:pt x="41864" y="50137"/>
                    <a:pt x="41830" y="49937"/>
                  </a:cubicBezTo>
                  <a:cubicBezTo>
                    <a:pt x="41630" y="48702"/>
                    <a:pt x="40930" y="47568"/>
                    <a:pt x="41030" y="46234"/>
                  </a:cubicBezTo>
                  <a:cubicBezTo>
                    <a:pt x="41096" y="45600"/>
                    <a:pt x="40963" y="44966"/>
                    <a:pt x="40896" y="44333"/>
                  </a:cubicBezTo>
                  <a:cubicBezTo>
                    <a:pt x="40896" y="44132"/>
                    <a:pt x="40796" y="43899"/>
                    <a:pt x="40696" y="43699"/>
                  </a:cubicBezTo>
                  <a:cubicBezTo>
                    <a:pt x="40196" y="44566"/>
                    <a:pt x="40296" y="45500"/>
                    <a:pt x="40329" y="46434"/>
                  </a:cubicBezTo>
                  <a:cubicBezTo>
                    <a:pt x="40362" y="47335"/>
                    <a:pt x="40529" y="48269"/>
                    <a:pt x="40629" y="49236"/>
                  </a:cubicBezTo>
                  <a:cubicBezTo>
                    <a:pt x="40496" y="49169"/>
                    <a:pt x="40362" y="49136"/>
                    <a:pt x="40229" y="49069"/>
                  </a:cubicBezTo>
                  <a:cubicBezTo>
                    <a:pt x="39428" y="48669"/>
                    <a:pt x="38628" y="48302"/>
                    <a:pt x="37827" y="47902"/>
                  </a:cubicBezTo>
                  <a:cubicBezTo>
                    <a:pt x="36526" y="47201"/>
                    <a:pt x="35259" y="46467"/>
                    <a:pt x="33991" y="45734"/>
                  </a:cubicBezTo>
                  <a:cubicBezTo>
                    <a:pt x="33591" y="45500"/>
                    <a:pt x="33191" y="45333"/>
                    <a:pt x="32857" y="45066"/>
                  </a:cubicBezTo>
                  <a:cubicBezTo>
                    <a:pt x="30722" y="43332"/>
                    <a:pt x="28587" y="41597"/>
                    <a:pt x="26486" y="39796"/>
                  </a:cubicBezTo>
                  <a:cubicBezTo>
                    <a:pt x="25452" y="38895"/>
                    <a:pt x="24518" y="37861"/>
                    <a:pt x="23550" y="36894"/>
                  </a:cubicBezTo>
                  <a:cubicBezTo>
                    <a:pt x="23650" y="36627"/>
                    <a:pt x="23717" y="36394"/>
                    <a:pt x="23851" y="36193"/>
                  </a:cubicBezTo>
                  <a:cubicBezTo>
                    <a:pt x="24251" y="35593"/>
                    <a:pt x="24318" y="34959"/>
                    <a:pt x="24084" y="34259"/>
                  </a:cubicBezTo>
                  <a:cubicBezTo>
                    <a:pt x="24051" y="34159"/>
                    <a:pt x="24084" y="34025"/>
                    <a:pt x="24084" y="33925"/>
                  </a:cubicBezTo>
                  <a:cubicBezTo>
                    <a:pt x="24218" y="33058"/>
                    <a:pt x="24151" y="32224"/>
                    <a:pt x="23951" y="31390"/>
                  </a:cubicBezTo>
                  <a:cubicBezTo>
                    <a:pt x="23617" y="30089"/>
                    <a:pt x="23384" y="28755"/>
                    <a:pt x="23450" y="27387"/>
                  </a:cubicBezTo>
                  <a:cubicBezTo>
                    <a:pt x="23450" y="27254"/>
                    <a:pt x="23417" y="27087"/>
                    <a:pt x="23384" y="26887"/>
                  </a:cubicBezTo>
                  <a:cubicBezTo>
                    <a:pt x="23217" y="26987"/>
                    <a:pt x="23050" y="27020"/>
                    <a:pt x="23017" y="27120"/>
                  </a:cubicBezTo>
                  <a:cubicBezTo>
                    <a:pt x="22917" y="27354"/>
                    <a:pt x="22883" y="27621"/>
                    <a:pt x="22850" y="27887"/>
                  </a:cubicBezTo>
                  <a:cubicBezTo>
                    <a:pt x="22783" y="29288"/>
                    <a:pt x="23083" y="30689"/>
                    <a:pt x="23217" y="32090"/>
                  </a:cubicBezTo>
                  <a:cubicBezTo>
                    <a:pt x="23284" y="33125"/>
                    <a:pt x="23384" y="34159"/>
                    <a:pt x="23384" y="35193"/>
                  </a:cubicBezTo>
                  <a:cubicBezTo>
                    <a:pt x="23350" y="35893"/>
                    <a:pt x="22983" y="36494"/>
                    <a:pt x="22350" y="36861"/>
                  </a:cubicBezTo>
                  <a:cubicBezTo>
                    <a:pt x="21482" y="37328"/>
                    <a:pt x="20582" y="37761"/>
                    <a:pt x="19681" y="38195"/>
                  </a:cubicBezTo>
                  <a:cubicBezTo>
                    <a:pt x="18280" y="38929"/>
                    <a:pt x="16879" y="39629"/>
                    <a:pt x="15478" y="40363"/>
                  </a:cubicBezTo>
                  <a:cubicBezTo>
                    <a:pt x="14811" y="40763"/>
                    <a:pt x="14577" y="41197"/>
                    <a:pt x="14310" y="42264"/>
                  </a:cubicBezTo>
                  <a:cubicBezTo>
                    <a:pt x="14477" y="42098"/>
                    <a:pt x="14577" y="41998"/>
                    <a:pt x="14777" y="41864"/>
                  </a:cubicBezTo>
                  <a:cubicBezTo>
                    <a:pt x="14944" y="42465"/>
                    <a:pt x="15111" y="43065"/>
                    <a:pt x="15278" y="43665"/>
                  </a:cubicBezTo>
                  <a:cubicBezTo>
                    <a:pt x="15219" y="43675"/>
                    <a:pt x="15163" y="43680"/>
                    <a:pt x="15111" y="43680"/>
                  </a:cubicBezTo>
                  <a:cubicBezTo>
                    <a:pt x="14811" y="43680"/>
                    <a:pt x="14624" y="43521"/>
                    <a:pt x="14511" y="43265"/>
                  </a:cubicBezTo>
                  <a:cubicBezTo>
                    <a:pt x="14344" y="42932"/>
                    <a:pt x="14144" y="42565"/>
                    <a:pt x="14044" y="42198"/>
                  </a:cubicBezTo>
                  <a:cubicBezTo>
                    <a:pt x="13877" y="41597"/>
                    <a:pt x="13743" y="40997"/>
                    <a:pt x="13710" y="40363"/>
                  </a:cubicBezTo>
                  <a:cubicBezTo>
                    <a:pt x="13610" y="38929"/>
                    <a:pt x="14244" y="37828"/>
                    <a:pt x="15445" y="37061"/>
                  </a:cubicBezTo>
                  <a:cubicBezTo>
                    <a:pt x="15645" y="36927"/>
                    <a:pt x="15845" y="36827"/>
                    <a:pt x="16078" y="36727"/>
                  </a:cubicBezTo>
                  <a:cubicBezTo>
                    <a:pt x="16846" y="36360"/>
                    <a:pt x="17513" y="35826"/>
                    <a:pt x="18213" y="35393"/>
                  </a:cubicBezTo>
                  <a:cubicBezTo>
                    <a:pt x="19047" y="34926"/>
                    <a:pt x="19914" y="34592"/>
                    <a:pt x="20815" y="34192"/>
                  </a:cubicBezTo>
                  <a:cubicBezTo>
                    <a:pt x="20716" y="34083"/>
                    <a:pt x="20607" y="34047"/>
                    <a:pt x="20493" y="34047"/>
                  </a:cubicBezTo>
                  <a:cubicBezTo>
                    <a:pt x="20285" y="34047"/>
                    <a:pt x="20057" y="34163"/>
                    <a:pt x="19825" y="34163"/>
                  </a:cubicBezTo>
                  <a:cubicBezTo>
                    <a:pt x="19755" y="34163"/>
                    <a:pt x="19685" y="34152"/>
                    <a:pt x="19614" y="34125"/>
                  </a:cubicBezTo>
                  <a:cubicBezTo>
                    <a:pt x="19548" y="33692"/>
                    <a:pt x="19381" y="33258"/>
                    <a:pt x="19347" y="32791"/>
                  </a:cubicBezTo>
                  <a:cubicBezTo>
                    <a:pt x="19281" y="32090"/>
                    <a:pt x="19347" y="31423"/>
                    <a:pt x="19081" y="30723"/>
                  </a:cubicBezTo>
                  <a:cubicBezTo>
                    <a:pt x="18880" y="30289"/>
                    <a:pt x="18847" y="29722"/>
                    <a:pt x="18847" y="29222"/>
                  </a:cubicBezTo>
                  <a:cubicBezTo>
                    <a:pt x="18847" y="28521"/>
                    <a:pt x="18513" y="27887"/>
                    <a:pt x="18347" y="27220"/>
                  </a:cubicBezTo>
                  <a:cubicBezTo>
                    <a:pt x="18217" y="26745"/>
                    <a:pt x="17849" y="26493"/>
                    <a:pt x="17452" y="26493"/>
                  </a:cubicBezTo>
                  <a:cubicBezTo>
                    <a:pt x="17236" y="26493"/>
                    <a:pt x="17012" y="26567"/>
                    <a:pt x="16812" y="26720"/>
                  </a:cubicBezTo>
                  <a:cubicBezTo>
                    <a:pt x="16645" y="26853"/>
                    <a:pt x="16479" y="27020"/>
                    <a:pt x="16245" y="27220"/>
                  </a:cubicBezTo>
                  <a:cubicBezTo>
                    <a:pt x="16112" y="26286"/>
                    <a:pt x="15978" y="25419"/>
                    <a:pt x="15878" y="24585"/>
                  </a:cubicBezTo>
                  <a:cubicBezTo>
                    <a:pt x="15711" y="23551"/>
                    <a:pt x="15545" y="22484"/>
                    <a:pt x="15411" y="21450"/>
                  </a:cubicBezTo>
                  <a:cubicBezTo>
                    <a:pt x="15311" y="20749"/>
                    <a:pt x="15211" y="20049"/>
                    <a:pt x="15144" y="19348"/>
                  </a:cubicBezTo>
                  <a:cubicBezTo>
                    <a:pt x="15044" y="18047"/>
                    <a:pt x="14944" y="16746"/>
                    <a:pt x="14878" y="15445"/>
                  </a:cubicBezTo>
                  <a:cubicBezTo>
                    <a:pt x="14844" y="14244"/>
                    <a:pt x="14844" y="13077"/>
                    <a:pt x="14878" y="11876"/>
                  </a:cubicBezTo>
                  <a:cubicBezTo>
                    <a:pt x="14878" y="11409"/>
                    <a:pt x="14944" y="10909"/>
                    <a:pt x="15044" y="10442"/>
                  </a:cubicBezTo>
                  <a:cubicBezTo>
                    <a:pt x="15044" y="10308"/>
                    <a:pt x="15244" y="10175"/>
                    <a:pt x="15411" y="10075"/>
                  </a:cubicBezTo>
                  <a:cubicBezTo>
                    <a:pt x="15745" y="9908"/>
                    <a:pt x="16112" y="9774"/>
                    <a:pt x="16479" y="9608"/>
                  </a:cubicBezTo>
                  <a:cubicBezTo>
                    <a:pt x="16746" y="9474"/>
                    <a:pt x="17046" y="9274"/>
                    <a:pt x="17146" y="8840"/>
                  </a:cubicBezTo>
                  <a:lnTo>
                    <a:pt x="17146" y="8840"/>
                  </a:lnTo>
                  <a:cubicBezTo>
                    <a:pt x="16979" y="8874"/>
                    <a:pt x="16879" y="8874"/>
                    <a:pt x="16812" y="8907"/>
                  </a:cubicBezTo>
                  <a:cubicBezTo>
                    <a:pt x="16612" y="9041"/>
                    <a:pt x="16379" y="9141"/>
                    <a:pt x="16178" y="9241"/>
                  </a:cubicBezTo>
                  <a:cubicBezTo>
                    <a:pt x="15581" y="9528"/>
                    <a:pt x="15001" y="9763"/>
                    <a:pt x="14351" y="9763"/>
                  </a:cubicBezTo>
                  <a:cubicBezTo>
                    <a:pt x="14095" y="9763"/>
                    <a:pt x="13827" y="9726"/>
                    <a:pt x="13543" y="9641"/>
                  </a:cubicBezTo>
                  <a:cubicBezTo>
                    <a:pt x="12242" y="9241"/>
                    <a:pt x="10941" y="8941"/>
                    <a:pt x="9707" y="8373"/>
                  </a:cubicBezTo>
                  <a:cubicBezTo>
                    <a:pt x="9474" y="8273"/>
                    <a:pt x="9240" y="8140"/>
                    <a:pt x="9007" y="8040"/>
                  </a:cubicBezTo>
                  <a:cubicBezTo>
                    <a:pt x="9040" y="8007"/>
                    <a:pt x="9040" y="7973"/>
                    <a:pt x="9040" y="7906"/>
                  </a:cubicBezTo>
                  <a:cubicBezTo>
                    <a:pt x="8840" y="7840"/>
                    <a:pt x="8840" y="7506"/>
                    <a:pt x="9107" y="7506"/>
                  </a:cubicBezTo>
                  <a:cubicBezTo>
                    <a:pt x="9470" y="7506"/>
                    <a:pt x="9838" y="7508"/>
                    <a:pt x="10209" y="7508"/>
                  </a:cubicBezTo>
                  <a:cubicBezTo>
                    <a:pt x="11509" y="7508"/>
                    <a:pt x="12846" y="7488"/>
                    <a:pt x="14144" y="7306"/>
                  </a:cubicBezTo>
                  <a:cubicBezTo>
                    <a:pt x="14577" y="7206"/>
                    <a:pt x="15044" y="7073"/>
                    <a:pt x="15445" y="6939"/>
                  </a:cubicBezTo>
                  <a:cubicBezTo>
                    <a:pt x="15912" y="6772"/>
                    <a:pt x="16412" y="6539"/>
                    <a:pt x="16946" y="6439"/>
                  </a:cubicBezTo>
                  <a:cubicBezTo>
                    <a:pt x="17213" y="6239"/>
                    <a:pt x="17446" y="6038"/>
                    <a:pt x="17613" y="5805"/>
                  </a:cubicBezTo>
                  <a:cubicBezTo>
                    <a:pt x="17446" y="5805"/>
                    <a:pt x="17279" y="5805"/>
                    <a:pt x="17112" y="5838"/>
                  </a:cubicBezTo>
                  <a:cubicBezTo>
                    <a:pt x="16779" y="5938"/>
                    <a:pt x="16479" y="6072"/>
                    <a:pt x="16178" y="6172"/>
                  </a:cubicBezTo>
                  <a:cubicBezTo>
                    <a:pt x="15711" y="6339"/>
                    <a:pt x="15244" y="6472"/>
                    <a:pt x="14744" y="6539"/>
                  </a:cubicBezTo>
                  <a:cubicBezTo>
                    <a:pt x="14077" y="6672"/>
                    <a:pt x="13410" y="6739"/>
                    <a:pt x="12709" y="6739"/>
                  </a:cubicBezTo>
                  <a:cubicBezTo>
                    <a:pt x="11342" y="6772"/>
                    <a:pt x="10007" y="6872"/>
                    <a:pt x="8640" y="6872"/>
                  </a:cubicBezTo>
                  <a:cubicBezTo>
                    <a:pt x="8572" y="6875"/>
                    <a:pt x="8504" y="6876"/>
                    <a:pt x="8436" y="6876"/>
                  </a:cubicBezTo>
                  <a:cubicBezTo>
                    <a:pt x="7445" y="6876"/>
                    <a:pt x="6508" y="6651"/>
                    <a:pt x="5571" y="6339"/>
                  </a:cubicBezTo>
                  <a:cubicBezTo>
                    <a:pt x="4970" y="6172"/>
                    <a:pt x="4370" y="5972"/>
                    <a:pt x="3770" y="5738"/>
                  </a:cubicBezTo>
                  <a:cubicBezTo>
                    <a:pt x="3169" y="5505"/>
                    <a:pt x="2602" y="5238"/>
                    <a:pt x="2235" y="4604"/>
                  </a:cubicBezTo>
                  <a:cubicBezTo>
                    <a:pt x="2145" y="4400"/>
                    <a:pt x="1961" y="4335"/>
                    <a:pt x="1759" y="4335"/>
                  </a:cubicBezTo>
                  <a:cubicBezTo>
                    <a:pt x="1664" y="4335"/>
                    <a:pt x="1564" y="4349"/>
                    <a:pt x="1468" y="4371"/>
                  </a:cubicBezTo>
                  <a:cubicBezTo>
                    <a:pt x="1234" y="4437"/>
                    <a:pt x="1034" y="4504"/>
                    <a:pt x="767" y="4604"/>
                  </a:cubicBezTo>
                  <a:cubicBezTo>
                    <a:pt x="834" y="3570"/>
                    <a:pt x="1335" y="2870"/>
                    <a:pt x="1835" y="2102"/>
                  </a:cubicBezTo>
                  <a:cubicBezTo>
                    <a:pt x="1935" y="1936"/>
                    <a:pt x="2102" y="1769"/>
                    <a:pt x="2202" y="1569"/>
                  </a:cubicBezTo>
                  <a:cubicBezTo>
                    <a:pt x="2623" y="925"/>
                    <a:pt x="2988" y="630"/>
                    <a:pt x="3572" y="630"/>
                  </a:cubicBezTo>
                  <a:close/>
                  <a:moveTo>
                    <a:pt x="3836" y="1"/>
                  </a:moveTo>
                  <a:cubicBezTo>
                    <a:pt x="3336" y="1"/>
                    <a:pt x="2736" y="1"/>
                    <a:pt x="2369" y="434"/>
                  </a:cubicBezTo>
                  <a:cubicBezTo>
                    <a:pt x="1835" y="1068"/>
                    <a:pt x="1301" y="1702"/>
                    <a:pt x="834" y="2403"/>
                  </a:cubicBezTo>
                  <a:cubicBezTo>
                    <a:pt x="534" y="2903"/>
                    <a:pt x="300" y="3470"/>
                    <a:pt x="167" y="4070"/>
                  </a:cubicBezTo>
                  <a:cubicBezTo>
                    <a:pt x="0" y="4671"/>
                    <a:pt x="367" y="5104"/>
                    <a:pt x="968" y="5238"/>
                  </a:cubicBezTo>
                  <a:cubicBezTo>
                    <a:pt x="1012" y="5244"/>
                    <a:pt x="1058" y="5247"/>
                    <a:pt x="1105" y="5247"/>
                  </a:cubicBezTo>
                  <a:cubicBezTo>
                    <a:pt x="1302" y="5247"/>
                    <a:pt x="1513" y="5198"/>
                    <a:pt x="1701" y="5171"/>
                  </a:cubicBezTo>
                  <a:cubicBezTo>
                    <a:pt x="1968" y="5371"/>
                    <a:pt x="2168" y="5605"/>
                    <a:pt x="2435" y="5772"/>
                  </a:cubicBezTo>
                  <a:cubicBezTo>
                    <a:pt x="3269" y="6372"/>
                    <a:pt x="4203" y="6739"/>
                    <a:pt x="5204" y="6972"/>
                  </a:cubicBezTo>
                  <a:cubicBezTo>
                    <a:pt x="5771" y="7139"/>
                    <a:pt x="6338" y="7306"/>
                    <a:pt x="6838" y="7540"/>
                  </a:cubicBezTo>
                  <a:cubicBezTo>
                    <a:pt x="7606" y="7873"/>
                    <a:pt x="8340" y="8307"/>
                    <a:pt x="9107" y="8640"/>
                  </a:cubicBezTo>
                  <a:cubicBezTo>
                    <a:pt x="10007" y="9074"/>
                    <a:pt x="10941" y="9474"/>
                    <a:pt x="11875" y="9774"/>
                  </a:cubicBezTo>
                  <a:cubicBezTo>
                    <a:pt x="12643" y="10041"/>
                    <a:pt x="13443" y="10175"/>
                    <a:pt x="14244" y="10342"/>
                  </a:cubicBezTo>
                  <a:cubicBezTo>
                    <a:pt x="14177" y="12410"/>
                    <a:pt x="14077" y="14411"/>
                    <a:pt x="14010" y="16413"/>
                  </a:cubicBezTo>
                  <a:cubicBezTo>
                    <a:pt x="13977" y="17113"/>
                    <a:pt x="14044" y="17814"/>
                    <a:pt x="14110" y="18514"/>
                  </a:cubicBezTo>
                  <a:cubicBezTo>
                    <a:pt x="14177" y="19481"/>
                    <a:pt x="14210" y="20449"/>
                    <a:pt x="14310" y="21416"/>
                  </a:cubicBezTo>
                  <a:cubicBezTo>
                    <a:pt x="14644" y="24151"/>
                    <a:pt x="15044" y="26887"/>
                    <a:pt x="15378" y="29622"/>
                  </a:cubicBezTo>
                  <a:cubicBezTo>
                    <a:pt x="15411" y="29789"/>
                    <a:pt x="15378" y="29956"/>
                    <a:pt x="15345" y="30122"/>
                  </a:cubicBezTo>
                  <a:cubicBezTo>
                    <a:pt x="15078" y="31190"/>
                    <a:pt x="14844" y="32291"/>
                    <a:pt x="14611" y="33391"/>
                  </a:cubicBezTo>
                  <a:cubicBezTo>
                    <a:pt x="14544" y="33625"/>
                    <a:pt x="14577" y="33925"/>
                    <a:pt x="14511" y="34159"/>
                  </a:cubicBezTo>
                  <a:cubicBezTo>
                    <a:pt x="14344" y="34792"/>
                    <a:pt x="14210" y="34892"/>
                    <a:pt x="13543" y="34959"/>
                  </a:cubicBezTo>
                  <a:cubicBezTo>
                    <a:pt x="12876" y="35026"/>
                    <a:pt x="12142" y="35093"/>
                    <a:pt x="11475" y="35226"/>
                  </a:cubicBezTo>
                  <a:cubicBezTo>
                    <a:pt x="11008" y="35326"/>
                    <a:pt x="10341" y="35193"/>
                    <a:pt x="10274" y="35960"/>
                  </a:cubicBezTo>
                  <a:cubicBezTo>
                    <a:pt x="10241" y="35993"/>
                    <a:pt x="10074" y="36027"/>
                    <a:pt x="10007" y="36093"/>
                  </a:cubicBezTo>
                  <a:cubicBezTo>
                    <a:pt x="9807" y="36227"/>
                    <a:pt x="9574" y="36327"/>
                    <a:pt x="9474" y="36527"/>
                  </a:cubicBezTo>
                  <a:cubicBezTo>
                    <a:pt x="9140" y="37061"/>
                    <a:pt x="8807" y="37628"/>
                    <a:pt x="8640" y="38228"/>
                  </a:cubicBezTo>
                  <a:cubicBezTo>
                    <a:pt x="8373" y="39062"/>
                    <a:pt x="8340" y="39929"/>
                    <a:pt x="8873" y="40730"/>
                  </a:cubicBezTo>
                  <a:cubicBezTo>
                    <a:pt x="9173" y="41197"/>
                    <a:pt x="9574" y="41397"/>
                    <a:pt x="10074" y="41430"/>
                  </a:cubicBezTo>
                  <a:cubicBezTo>
                    <a:pt x="10180" y="41438"/>
                    <a:pt x="10282" y="41443"/>
                    <a:pt x="10382" y="41443"/>
                  </a:cubicBezTo>
                  <a:cubicBezTo>
                    <a:pt x="10754" y="41443"/>
                    <a:pt x="11086" y="41365"/>
                    <a:pt x="11375" y="40997"/>
                  </a:cubicBezTo>
                  <a:cubicBezTo>
                    <a:pt x="11809" y="40396"/>
                    <a:pt x="12142" y="39796"/>
                    <a:pt x="12309" y="39029"/>
                  </a:cubicBezTo>
                  <a:cubicBezTo>
                    <a:pt x="12543" y="38962"/>
                    <a:pt x="12776" y="38862"/>
                    <a:pt x="13110" y="38729"/>
                  </a:cubicBezTo>
                  <a:lnTo>
                    <a:pt x="13110" y="38729"/>
                  </a:lnTo>
                  <a:cubicBezTo>
                    <a:pt x="13010" y="39229"/>
                    <a:pt x="12809" y="39629"/>
                    <a:pt x="12843" y="40029"/>
                  </a:cubicBezTo>
                  <a:cubicBezTo>
                    <a:pt x="12909" y="41064"/>
                    <a:pt x="13043" y="42131"/>
                    <a:pt x="13577" y="43098"/>
                  </a:cubicBezTo>
                  <a:cubicBezTo>
                    <a:pt x="14010" y="43873"/>
                    <a:pt x="14588" y="44273"/>
                    <a:pt x="15442" y="44273"/>
                  </a:cubicBezTo>
                  <a:cubicBezTo>
                    <a:pt x="15508" y="44273"/>
                    <a:pt x="15576" y="44271"/>
                    <a:pt x="15645" y="44266"/>
                  </a:cubicBezTo>
                  <a:cubicBezTo>
                    <a:pt x="16645" y="44199"/>
                    <a:pt x="17746" y="43499"/>
                    <a:pt x="17112" y="42131"/>
                  </a:cubicBezTo>
                  <a:cubicBezTo>
                    <a:pt x="17046" y="41998"/>
                    <a:pt x="17079" y="41764"/>
                    <a:pt x="17079" y="41597"/>
                  </a:cubicBezTo>
                  <a:cubicBezTo>
                    <a:pt x="17046" y="41264"/>
                    <a:pt x="17146" y="40930"/>
                    <a:pt x="16812" y="40697"/>
                  </a:cubicBezTo>
                  <a:cubicBezTo>
                    <a:pt x="16512" y="41330"/>
                    <a:pt x="16445" y="41664"/>
                    <a:pt x="16545" y="42331"/>
                  </a:cubicBezTo>
                  <a:cubicBezTo>
                    <a:pt x="16612" y="42698"/>
                    <a:pt x="16579" y="43065"/>
                    <a:pt x="16312" y="43332"/>
                  </a:cubicBezTo>
                  <a:cubicBezTo>
                    <a:pt x="16184" y="43485"/>
                    <a:pt x="16037" y="43599"/>
                    <a:pt x="15855" y="43599"/>
                  </a:cubicBezTo>
                  <a:cubicBezTo>
                    <a:pt x="15799" y="43599"/>
                    <a:pt x="15741" y="43589"/>
                    <a:pt x="15678" y="43565"/>
                  </a:cubicBezTo>
                  <a:cubicBezTo>
                    <a:pt x="15478" y="42865"/>
                    <a:pt x="15311" y="42198"/>
                    <a:pt x="15111" y="41430"/>
                  </a:cubicBezTo>
                  <a:cubicBezTo>
                    <a:pt x="15912" y="40763"/>
                    <a:pt x="16912" y="40230"/>
                    <a:pt x="17980" y="39763"/>
                  </a:cubicBezTo>
                  <a:cubicBezTo>
                    <a:pt x="18380" y="40530"/>
                    <a:pt x="18780" y="41230"/>
                    <a:pt x="19081" y="41964"/>
                  </a:cubicBezTo>
                  <a:cubicBezTo>
                    <a:pt x="19714" y="43399"/>
                    <a:pt x="20648" y="44633"/>
                    <a:pt x="21682" y="45800"/>
                  </a:cubicBezTo>
                  <a:cubicBezTo>
                    <a:pt x="22883" y="47168"/>
                    <a:pt x="24184" y="48469"/>
                    <a:pt x="25518" y="49736"/>
                  </a:cubicBezTo>
                  <a:cubicBezTo>
                    <a:pt x="27487" y="51571"/>
                    <a:pt x="29855" y="52772"/>
                    <a:pt x="32090" y="54173"/>
                  </a:cubicBezTo>
                  <a:cubicBezTo>
                    <a:pt x="32690" y="54573"/>
                    <a:pt x="33424" y="54807"/>
                    <a:pt x="34091" y="55140"/>
                  </a:cubicBezTo>
                  <a:cubicBezTo>
                    <a:pt x="34191" y="55174"/>
                    <a:pt x="34258" y="55274"/>
                    <a:pt x="34392" y="55407"/>
                  </a:cubicBezTo>
                  <a:cubicBezTo>
                    <a:pt x="34036" y="55407"/>
                    <a:pt x="33710" y="55377"/>
                    <a:pt x="33413" y="55377"/>
                  </a:cubicBezTo>
                  <a:cubicBezTo>
                    <a:pt x="33265" y="55377"/>
                    <a:pt x="33124" y="55385"/>
                    <a:pt x="32991" y="55407"/>
                  </a:cubicBezTo>
                  <a:cubicBezTo>
                    <a:pt x="31289" y="55641"/>
                    <a:pt x="29588" y="56008"/>
                    <a:pt x="27887" y="56074"/>
                  </a:cubicBezTo>
                  <a:cubicBezTo>
                    <a:pt x="27653" y="56074"/>
                    <a:pt x="27453" y="56141"/>
                    <a:pt x="27220" y="56174"/>
                  </a:cubicBezTo>
                  <a:cubicBezTo>
                    <a:pt x="25652" y="56508"/>
                    <a:pt x="24051" y="56908"/>
                    <a:pt x="22516" y="57375"/>
                  </a:cubicBezTo>
                  <a:cubicBezTo>
                    <a:pt x="20381" y="58009"/>
                    <a:pt x="18280" y="58643"/>
                    <a:pt x="16245" y="59477"/>
                  </a:cubicBezTo>
                  <a:cubicBezTo>
                    <a:pt x="14777" y="60111"/>
                    <a:pt x="13343" y="60844"/>
                    <a:pt x="12142" y="61945"/>
                  </a:cubicBezTo>
                  <a:cubicBezTo>
                    <a:pt x="11675" y="62345"/>
                    <a:pt x="11575" y="62846"/>
                    <a:pt x="11642" y="63380"/>
                  </a:cubicBezTo>
                  <a:cubicBezTo>
                    <a:pt x="11675" y="63680"/>
                    <a:pt x="11809" y="63947"/>
                    <a:pt x="12209" y="64047"/>
                  </a:cubicBezTo>
                  <a:cubicBezTo>
                    <a:pt x="12509" y="64130"/>
                    <a:pt x="12801" y="64180"/>
                    <a:pt x="13093" y="64180"/>
                  </a:cubicBezTo>
                  <a:cubicBezTo>
                    <a:pt x="13385" y="64180"/>
                    <a:pt x="13677" y="64130"/>
                    <a:pt x="13977" y="64013"/>
                  </a:cubicBezTo>
                  <a:cubicBezTo>
                    <a:pt x="14411" y="63813"/>
                    <a:pt x="14844" y="63580"/>
                    <a:pt x="15278" y="63413"/>
                  </a:cubicBezTo>
                  <a:cubicBezTo>
                    <a:pt x="16545" y="62979"/>
                    <a:pt x="17813" y="62579"/>
                    <a:pt x="19081" y="62179"/>
                  </a:cubicBezTo>
                  <a:cubicBezTo>
                    <a:pt x="19214" y="62129"/>
                    <a:pt x="19356" y="62120"/>
                    <a:pt x="19502" y="62120"/>
                  </a:cubicBezTo>
                  <a:cubicBezTo>
                    <a:pt x="19575" y="62120"/>
                    <a:pt x="19649" y="62122"/>
                    <a:pt x="19723" y="62122"/>
                  </a:cubicBezTo>
                  <a:cubicBezTo>
                    <a:pt x="19798" y="62122"/>
                    <a:pt x="19873" y="62120"/>
                    <a:pt x="19948" y="62112"/>
                  </a:cubicBezTo>
                  <a:cubicBezTo>
                    <a:pt x="20027" y="62103"/>
                    <a:pt x="20106" y="62100"/>
                    <a:pt x="20186" y="62100"/>
                  </a:cubicBezTo>
                  <a:cubicBezTo>
                    <a:pt x="20548" y="62100"/>
                    <a:pt x="20920" y="62173"/>
                    <a:pt x="21295" y="62173"/>
                  </a:cubicBezTo>
                  <a:cubicBezTo>
                    <a:pt x="21468" y="62173"/>
                    <a:pt x="21642" y="62158"/>
                    <a:pt x="21816" y="62112"/>
                  </a:cubicBezTo>
                  <a:cubicBezTo>
                    <a:pt x="22583" y="61912"/>
                    <a:pt x="23384" y="61812"/>
                    <a:pt x="24184" y="61778"/>
                  </a:cubicBezTo>
                  <a:cubicBezTo>
                    <a:pt x="24533" y="61761"/>
                    <a:pt x="24882" y="61752"/>
                    <a:pt x="25233" y="61752"/>
                  </a:cubicBezTo>
                  <a:cubicBezTo>
                    <a:pt x="26860" y="61752"/>
                    <a:pt x="28502" y="61932"/>
                    <a:pt x="30122" y="62179"/>
                  </a:cubicBezTo>
                  <a:cubicBezTo>
                    <a:pt x="31089" y="62312"/>
                    <a:pt x="32057" y="62512"/>
                    <a:pt x="33057" y="62646"/>
                  </a:cubicBezTo>
                  <a:cubicBezTo>
                    <a:pt x="33173" y="62660"/>
                    <a:pt x="33265" y="62670"/>
                    <a:pt x="33341" y="62670"/>
                  </a:cubicBezTo>
                  <a:cubicBezTo>
                    <a:pt x="33619" y="62670"/>
                    <a:pt x="33696" y="62542"/>
                    <a:pt x="33958" y="62045"/>
                  </a:cubicBezTo>
                  <a:cubicBezTo>
                    <a:pt x="32824" y="61812"/>
                    <a:pt x="31723" y="61512"/>
                    <a:pt x="30589" y="61345"/>
                  </a:cubicBezTo>
                  <a:cubicBezTo>
                    <a:pt x="29421" y="61145"/>
                    <a:pt x="28220" y="61111"/>
                    <a:pt x="27053" y="60978"/>
                  </a:cubicBezTo>
                  <a:cubicBezTo>
                    <a:pt x="26377" y="60919"/>
                    <a:pt x="25706" y="60892"/>
                    <a:pt x="25038" y="60892"/>
                  </a:cubicBezTo>
                  <a:cubicBezTo>
                    <a:pt x="23033" y="60892"/>
                    <a:pt x="21057" y="61136"/>
                    <a:pt x="19081" y="61512"/>
                  </a:cubicBezTo>
                  <a:cubicBezTo>
                    <a:pt x="17413" y="61845"/>
                    <a:pt x="15812" y="62446"/>
                    <a:pt x="14277" y="63113"/>
                  </a:cubicBezTo>
                  <a:cubicBezTo>
                    <a:pt x="13743" y="63380"/>
                    <a:pt x="13143" y="63480"/>
                    <a:pt x="12576" y="63580"/>
                  </a:cubicBezTo>
                  <a:cubicBezTo>
                    <a:pt x="12558" y="63584"/>
                    <a:pt x="12539" y="63586"/>
                    <a:pt x="12519" y="63586"/>
                  </a:cubicBezTo>
                  <a:cubicBezTo>
                    <a:pt x="12397" y="63586"/>
                    <a:pt x="12253" y="63504"/>
                    <a:pt x="12109" y="63446"/>
                  </a:cubicBezTo>
                  <a:cubicBezTo>
                    <a:pt x="12076" y="63013"/>
                    <a:pt x="12276" y="62746"/>
                    <a:pt x="12543" y="62512"/>
                  </a:cubicBezTo>
                  <a:cubicBezTo>
                    <a:pt x="13310" y="61812"/>
                    <a:pt x="14144" y="61311"/>
                    <a:pt x="15078" y="60811"/>
                  </a:cubicBezTo>
                  <a:cubicBezTo>
                    <a:pt x="16712" y="59944"/>
                    <a:pt x="18480" y="59310"/>
                    <a:pt x="20248" y="58743"/>
                  </a:cubicBezTo>
                  <a:cubicBezTo>
                    <a:pt x="22350" y="58109"/>
                    <a:pt x="24451" y="57442"/>
                    <a:pt x="26619" y="57008"/>
                  </a:cubicBezTo>
                  <a:cubicBezTo>
                    <a:pt x="27520" y="56842"/>
                    <a:pt x="28421" y="56675"/>
                    <a:pt x="29355" y="56675"/>
                  </a:cubicBezTo>
                  <a:cubicBezTo>
                    <a:pt x="29588" y="56675"/>
                    <a:pt x="29822" y="56608"/>
                    <a:pt x="30055" y="56575"/>
                  </a:cubicBezTo>
                  <a:cubicBezTo>
                    <a:pt x="31189" y="56408"/>
                    <a:pt x="32290" y="56208"/>
                    <a:pt x="33424" y="56074"/>
                  </a:cubicBezTo>
                  <a:cubicBezTo>
                    <a:pt x="33529" y="56057"/>
                    <a:pt x="33631" y="56048"/>
                    <a:pt x="33731" y="56048"/>
                  </a:cubicBezTo>
                  <a:cubicBezTo>
                    <a:pt x="34201" y="56048"/>
                    <a:pt x="34599" y="56257"/>
                    <a:pt x="34792" y="56808"/>
                  </a:cubicBezTo>
                  <a:cubicBezTo>
                    <a:pt x="34859" y="57008"/>
                    <a:pt x="34992" y="57242"/>
                    <a:pt x="35125" y="57375"/>
                  </a:cubicBezTo>
                  <a:cubicBezTo>
                    <a:pt x="35793" y="58009"/>
                    <a:pt x="35826" y="58810"/>
                    <a:pt x="35659" y="59610"/>
                  </a:cubicBezTo>
                  <a:cubicBezTo>
                    <a:pt x="35459" y="60644"/>
                    <a:pt x="35192" y="61678"/>
                    <a:pt x="34925" y="62712"/>
                  </a:cubicBezTo>
                  <a:cubicBezTo>
                    <a:pt x="34658" y="63646"/>
                    <a:pt x="33991" y="64213"/>
                    <a:pt x="33091" y="64514"/>
                  </a:cubicBezTo>
                  <a:cubicBezTo>
                    <a:pt x="32357" y="64781"/>
                    <a:pt x="31623" y="65081"/>
                    <a:pt x="30922" y="65414"/>
                  </a:cubicBezTo>
                  <a:cubicBezTo>
                    <a:pt x="30155" y="65781"/>
                    <a:pt x="29955" y="66515"/>
                    <a:pt x="30455" y="67182"/>
                  </a:cubicBezTo>
                  <a:cubicBezTo>
                    <a:pt x="30689" y="67482"/>
                    <a:pt x="30989" y="67783"/>
                    <a:pt x="31289" y="67849"/>
                  </a:cubicBezTo>
                  <a:cubicBezTo>
                    <a:pt x="31773" y="67970"/>
                    <a:pt x="32274" y="68056"/>
                    <a:pt x="32754" y="68056"/>
                  </a:cubicBezTo>
                  <a:cubicBezTo>
                    <a:pt x="32937" y="68056"/>
                    <a:pt x="33116" y="68044"/>
                    <a:pt x="33291" y="68016"/>
                  </a:cubicBezTo>
                  <a:cubicBezTo>
                    <a:pt x="34658" y="67816"/>
                    <a:pt x="35993" y="67482"/>
                    <a:pt x="37327" y="67216"/>
                  </a:cubicBezTo>
                  <a:cubicBezTo>
                    <a:pt x="38294" y="66982"/>
                    <a:pt x="39062" y="66515"/>
                    <a:pt x="39562" y="65648"/>
                  </a:cubicBezTo>
                  <a:cubicBezTo>
                    <a:pt x="39829" y="65114"/>
                    <a:pt x="40129" y="64647"/>
                    <a:pt x="40463" y="64080"/>
                  </a:cubicBezTo>
                  <a:cubicBezTo>
                    <a:pt x="40863" y="64213"/>
                    <a:pt x="41230" y="64380"/>
                    <a:pt x="41630" y="64480"/>
                  </a:cubicBezTo>
                  <a:cubicBezTo>
                    <a:pt x="43164" y="64881"/>
                    <a:pt x="44732" y="64881"/>
                    <a:pt x="46300" y="64981"/>
                  </a:cubicBezTo>
                  <a:cubicBezTo>
                    <a:pt x="46349" y="64990"/>
                    <a:pt x="46398" y="64994"/>
                    <a:pt x="46447" y="64994"/>
                  </a:cubicBezTo>
                  <a:cubicBezTo>
                    <a:pt x="46564" y="64994"/>
                    <a:pt x="46682" y="64971"/>
                    <a:pt x="46800" y="64947"/>
                  </a:cubicBezTo>
                  <a:cubicBezTo>
                    <a:pt x="47868" y="64847"/>
                    <a:pt x="48902" y="64714"/>
                    <a:pt x="50003" y="64580"/>
                  </a:cubicBezTo>
                  <a:lnTo>
                    <a:pt x="50003" y="64580"/>
                  </a:lnTo>
                  <a:cubicBezTo>
                    <a:pt x="49769" y="65214"/>
                    <a:pt x="49235" y="65381"/>
                    <a:pt x="48735" y="65548"/>
                  </a:cubicBezTo>
                  <a:cubicBezTo>
                    <a:pt x="47935" y="65915"/>
                    <a:pt x="47067" y="66215"/>
                    <a:pt x="46267" y="66548"/>
                  </a:cubicBezTo>
                  <a:cubicBezTo>
                    <a:pt x="45366" y="66915"/>
                    <a:pt x="45099" y="68083"/>
                    <a:pt x="45766" y="68783"/>
                  </a:cubicBezTo>
                  <a:cubicBezTo>
                    <a:pt x="46167" y="69184"/>
                    <a:pt x="46667" y="69451"/>
                    <a:pt x="47234" y="69517"/>
                  </a:cubicBezTo>
                  <a:cubicBezTo>
                    <a:pt x="47612" y="69556"/>
                    <a:pt x="47988" y="69574"/>
                    <a:pt x="48362" y="69574"/>
                  </a:cubicBezTo>
                  <a:cubicBezTo>
                    <a:pt x="49901" y="69574"/>
                    <a:pt x="51409" y="69279"/>
                    <a:pt x="52938" y="68984"/>
                  </a:cubicBezTo>
                  <a:cubicBezTo>
                    <a:pt x="53772" y="68817"/>
                    <a:pt x="54206" y="68116"/>
                    <a:pt x="54506" y="67349"/>
                  </a:cubicBezTo>
                  <a:cubicBezTo>
                    <a:pt x="54673" y="66882"/>
                    <a:pt x="54873" y="66448"/>
                    <a:pt x="55340" y="66148"/>
                  </a:cubicBezTo>
                  <a:cubicBezTo>
                    <a:pt x="55773" y="65848"/>
                    <a:pt x="56207" y="65448"/>
                    <a:pt x="56541" y="65014"/>
                  </a:cubicBezTo>
                  <a:cubicBezTo>
                    <a:pt x="57108" y="64213"/>
                    <a:pt x="57842" y="63580"/>
                    <a:pt x="58309" y="62679"/>
                  </a:cubicBezTo>
                  <a:cubicBezTo>
                    <a:pt x="58842" y="61678"/>
                    <a:pt x="59343" y="60678"/>
                    <a:pt x="59676" y="59644"/>
                  </a:cubicBezTo>
                  <a:cubicBezTo>
                    <a:pt x="59810" y="59243"/>
                    <a:pt x="60010" y="59043"/>
                    <a:pt x="60377" y="58843"/>
                  </a:cubicBezTo>
                  <a:cubicBezTo>
                    <a:pt x="60844" y="58576"/>
                    <a:pt x="61344" y="58343"/>
                    <a:pt x="61778" y="58009"/>
                  </a:cubicBezTo>
                  <a:cubicBezTo>
                    <a:pt x="63245" y="57008"/>
                    <a:pt x="64480" y="55807"/>
                    <a:pt x="65280" y="54173"/>
                  </a:cubicBezTo>
                  <a:cubicBezTo>
                    <a:pt x="65747" y="53206"/>
                    <a:pt x="66248" y="52272"/>
                    <a:pt x="66514" y="51204"/>
                  </a:cubicBezTo>
                  <a:cubicBezTo>
                    <a:pt x="66648" y="50604"/>
                    <a:pt x="66681" y="50003"/>
                    <a:pt x="66781" y="49403"/>
                  </a:cubicBezTo>
                  <a:cubicBezTo>
                    <a:pt x="66881" y="48569"/>
                    <a:pt x="66848" y="47735"/>
                    <a:pt x="66581" y="46934"/>
                  </a:cubicBezTo>
                  <a:cubicBezTo>
                    <a:pt x="66181" y="45867"/>
                    <a:pt x="65847" y="44800"/>
                    <a:pt x="65380" y="43765"/>
                  </a:cubicBezTo>
                  <a:cubicBezTo>
                    <a:pt x="64880" y="42698"/>
                    <a:pt x="64313" y="41631"/>
                    <a:pt x="63646" y="40697"/>
                  </a:cubicBezTo>
                  <a:cubicBezTo>
                    <a:pt x="62311" y="38762"/>
                    <a:pt x="60544" y="37328"/>
                    <a:pt x="58742" y="35893"/>
                  </a:cubicBezTo>
                  <a:cubicBezTo>
                    <a:pt x="58275" y="35526"/>
                    <a:pt x="57775" y="35193"/>
                    <a:pt x="57241" y="34759"/>
                  </a:cubicBezTo>
                  <a:cubicBezTo>
                    <a:pt x="57608" y="34592"/>
                    <a:pt x="57842" y="34492"/>
                    <a:pt x="58075" y="34392"/>
                  </a:cubicBezTo>
                  <a:cubicBezTo>
                    <a:pt x="58309" y="34292"/>
                    <a:pt x="58575" y="34225"/>
                    <a:pt x="58742" y="34092"/>
                  </a:cubicBezTo>
                  <a:cubicBezTo>
                    <a:pt x="59910" y="33158"/>
                    <a:pt x="61244" y="32524"/>
                    <a:pt x="62512" y="31824"/>
                  </a:cubicBezTo>
                  <a:cubicBezTo>
                    <a:pt x="62812" y="31657"/>
                    <a:pt x="63145" y="31490"/>
                    <a:pt x="63446" y="31290"/>
                  </a:cubicBezTo>
                  <a:cubicBezTo>
                    <a:pt x="63346" y="31156"/>
                    <a:pt x="63346" y="31056"/>
                    <a:pt x="63279" y="31023"/>
                  </a:cubicBezTo>
                  <a:cubicBezTo>
                    <a:pt x="62979" y="30856"/>
                    <a:pt x="62678" y="30723"/>
                    <a:pt x="62378" y="30556"/>
                  </a:cubicBezTo>
                  <a:cubicBezTo>
                    <a:pt x="61811" y="30256"/>
                    <a:pt x="61311" y="29389"/>
                    <a:pt x="61411" y="28821"/>
                  </a:cubicBezTo>
                  <a:cubicBezTo>
                    <a:pt x="61578" y="28088"/>
                    <a:pt x="61811" y="27420"/>
                    <a:pt x="62445" y="26953"/>
                  </a:cubicBezTo>
                  <a:cubicBezTo>
                    <a:pt x="62645" y="26787"/>
                    <a:pt x="62812" y="26553"/>
                    <a:pt x="62979" y="26353"/>
                  </a:cubicBezTo>
                  <a:cubicBezTo>
                    <a:pt x="62595" y="26024"/>
                    <a:pt x="62481" y="25943"/>
                    <a:pt x="62250" y="25943"/>
                  </a:cubicBezTo>
                  <a:cubicBezTo>
                    <a:pt x="62199" y="25943"/>
                    <a:pt x="62143" y="25947"/>
                    <a:pt x="62078" y="25953"/>
                  </a:cubicBezTo>
                  <a:cubicBezTo>
                    <a:pt x="61878" y="25953"/>
                    <a:pt x="61678" y="26019"/>
                    <a:pt x="61511" y="26019"/>
                  </a:cubicBezTo>
                  <a:cubicBezTo>
                    <a:pt x="61456" y="26025"/>
                    <a:pt x="61402" y="26027"/>
                    <a:pt x="61348" y="26027"/>
                  </a:cubicBezTo>
                  <a:cubicBezTo>
                    <a:pt x="60347" y="26027"/>
                    <a:pt x="59486" y="25168"/>
                    <a:pt x="59676" y="24218"/>
                  </a:cubicBezTo>
                  <a:cubicBezTo>
                    <a:pt x="59776" y="23618"/>
                    <a:pt x="60010" y="23051"/>
                    <a:pt x="60277" y="22517"/>
                  </a:cubicBezTo>
                  <a:cubicBezTo>
                    <a:pt x="60610" y="21783"/>
                    <a:pt x="61011" y="21049"/>
                    <a:pt x="61377" y="20349"/>
                  </a:cubicBezTo>
                  <a:cubicBezTo>
                    <a:pt x="61177" y="20049"/>
                    <a:pt x="60910" y="19948"/>
                    <a:pt x="60577" y="19915"/>
                  </a:cubicBezTo>
                  <a:cubicBezTo>
                    <a:pt x="60077" y="19882"/>
                    <a:pt x="59509" y="19915"/>
                    <a:pt x="59143" y="19682"/>
                  </a:cubicBezTo>
                  <a:cubicBezTo>
                    <a:pt x="58442" y="19215"/>
                    <a:pt x="57842" y="18581"/>
                    <a:pt x="57708" y="17680"/>
                  </a:cubicBezTo>
                  <a:cubicBezTo>
                    <a:pt x="57641" y="17080"/>
                    <a:pt x="57641" y="16513"/>
                    <a:pt x="57541" y="15946"/>
                  </a:cubicBezTo>
                  <a:cubicBezTo>
                    <a:pt x="57375" y="14811"/>
                    <a:pt x="57708" y="13811"/>
                    <a:pt x="58242" y="12843"/>
                  </a:cubicBezTo>
                  <a:cubicBezTo>
                    <a:pt x="58375" y="12576"/>
                    <a:pt x="58442" y="12276"/>
                    <a:pt x="58442" y="12009"/>
                  </a:cubicBezTo>
                  <a:cubicBezTo>
                    <a:pt x="58442" y="11843"/>
                    <a:pt x="58342" y="11642"/>
                    <a:pt x="58242" y="11542"/>
                  </a:cubicBezTo>
                  <a:cubicBezTo>
                    <a:pt x="58170" y="11482"/>
                    <a:pt x="58097" y="11457"/>
                    <a:pt x="58025" y="11457"/>
                  </a:cubicBezTo>
                  <a:cubicBezTo>
                    <a:pt x="57897" y="11457"/>
                    <a:pt x="57769" y="11536"/>
                    <a:pt x="57641" y="11642"/>
                  </a:cubicBezTo>
                  <a:cubicBezTo>
                    <a:pt x="57069" y="12160"/>
                    <a:pt x="56431" y="12455"/>
                    <a:pt x="55689" y="12455"/>
                  </a:cubicBezTo>
                  <a:cubicBezTo>
                    <a:pt x="55522" y="12455"/>
                    <a:pt x="55350" y="12440"/>
                    <a:pt x="55173" y="12410"/>
                  </a:cubicBezTo>
                  <a:cubicBezTo>
                    <a:pt x="54573" y="12310"/>
                    <a:pt x="53939" y="12176"/>
                    <a:pt x="53372" y="11909"/>
                  </a:cubicBezTo>
                  <a:cubicBezTo>
                    <a:pt x="52905" y="11676"/>
                    <a:pt x="52605" y="11276"/>
                    <a:pt x="52605" y="10642"/>
                  </a:cubicBezTo>
                  <a:cubicBezTo>
                    <a:pt x="52605" y="9007"/>
                    <a:pt x="53005" y="7439"/>
                    <a:pt x="53539" y="5905"/>
                  </a:cubicBezTo>
                  <a:cubicBezTo>
                    <a:pt x="53639" y="5605"/>
                    <a:pt x="53805" y="5271"/>
                    <a:pt x="53572" y="4971"/>
                  </a:cubicBezTo>
                  <a:cubicBezTo>
                    <a:pt x="53369" y="4952"/>
                    <a:pt x="53225" y="4938"/>
                    <a:pt x="53110" y="4938"/>
                  </a:cubicBezTo>
                  <a:cubicBezTo>
                    <a:pt x="52829" y="4938"/>
                    <a:pt x="52726" y="5020"/>
                    <a:pt x="52371" y="5305"/>
                  </a:cubicBezTo>
                  <a:cubicBezTo>
                    <a:pt x="51704" y="5838"/>
                    <a:pt x="51003" y="6405"/>
                    <a:pt x="50303" y="6906"/>
                  </a:cubicBezTo>
                  <a:cubicBezTo>
                    <a:pt x="49836" y="7239"/>
                    <a:pt x="49302" y="7506"/>
                    <a:pt x="48768" y="7706"/>
                  </a:cubicBezTo>
                  <a:cubicBezTo>
                    <a:pt x="48513" y="7806"/>
                    <a:pt x="48263" y="7857"/>
                    <a:pt x="48016" y="7857"/>
                  </a:cubicBezTo>
                  <a:cubicBezTo>
                    <a:pt x="47685" y="7857"/>
                    <a:pt x="47359" y="7764"/>
                    <a:pt x="47034" y="7573"/>
                  </a:cubicBezTo>
                  <a:cubicBezTo>
                    <a:pt x="46233" y="7073"/>
                    <a:pt x="45399" y="6639"/>
                    <a:pt x="45133" y="5672"/>
                  </a:cubicBezTo>
                  <a:cubicBezTo>
                    <a:pt x="44899" y="4904"/>
                    <a:pt x="44532" y="4137"/>
                    <a:pt x="44766" y="3270"/>
                  </a:cubicBezTo>
                  <a:cubicBezTo>
                    <a:pt x="44799" y="3103"/>
                    <a:pt x="44699" y="2769"/>
                    <a:pt x="44532" y="2636"/>
                  </a:cubicBezTo>
                  <a:cubicBezTo>
                    <a:pt x="44461" y="2564"/>
                    <a:pt x="44376" y="2536"/>
                    <a:pt x="44287" y="2536"/>
                  </a:cubicBezTo>
                  <a:cubicBezTo>
                    <a:pt x="44126" y="2536"/>
                    <a:pt x="43948" y="2629"/>
                    <a:pt x="43798" y="2736"/>
                  </a:cubicBezTo>
                  <a:cubicBezTo>
                    <a:pt x="43698" y="2836"/>
                    <a:pt x="43598" y="3003"/>
                    <a:pt x="43465" y="3103"/>
                  </a:cubicBezTo>
                  <a:cubicBezTo>
                    <a:pt x="43131" y="3503"/>
                    <a:pt x="42798" y="3870"/>
                    <a:pt x="42464" y="4271"/>
                  </a:cubicBezTo>
                  <a:cubicBezTo>
                    <a:pt x="42164" y="4637"/>
                    <a:pt x="41830" y="5004"/>
                    <a:pt x="41497" y="5371"/>
                  </a:cubicBezTo>
                  <a:cubicBezTo>
                    <a:pt x="40463" y="6572"/>
                    <a:pt x="39128" y="7373"/>
                    <a:pt x="37761" y="8207"/>
                  </a:cubicBezTo>
                  <a:cubicBezTo>
                    <a:pt x="37694" y="8240"/>
                    <a:pt x="37627" y="8240"/>
                    <a:pt x="37560" y="8273"/>
                  </a:cubicBezTo>
                  <a:cubicBezTo>
                    <a:pt x="37340" y="8341"/>
                    <a:pt x="37126" y="8375"/>
                    <a:pt x="36922" y="8375"/>
                  </a:cubicBezTo>
                  <a:cubicBezTo>
                    <a:pt x="36321" y="8375"/>
                    <a:pt x="35799" y="8087"/>
                    <a:pt x="35426" y="7540"/>
                  </a:cubicBezTo>
                  <a:cubicBezTo>
                    <a:pt x="35225" y="7239"/>
                    <a:pt x="35025" y="6939"/>
                    <a:pt x="34792" y="6572"/>
                  </a:cubicBezTo>
                  <a:cubicBezTo>
                    <a:pt x="34558" y="6672"/>
                    <a:pt x="34158" y="6739"/>
                    <a:pt x="34025" y="6939"/>
                  </a:cubicBezTo>
                  <a:cubicBezTo>
                    <a:pt x="33624" y="7573"/>
                    <a:pt x="33224" y="8240"/>
                    <a:pt x="32957" y="8941"/>
                  </a:cubicBezTo>
                  <a:cubicBezTo>
                    <a:pt x="32524" y="10075"/>
                    <a:pt x="31723" y="10975"/>
                    <a:pt x="31022" y="11976"/>
                  </a:cubicBezTo>
                  <a:cubicBezTo>
                    <a:pt x="30705" y="12434"/>
                    <a:pt x="30342" y="12641"/>
                    <a:pt x="29947" y="12641"/>
                  </a:cubicBezTo>
                  <a:cubicBezTo>
                    <a:pt x="29593" y="12641"/>
                    <a:pt x="29215" y="12475"/>
                    <a:pt x="28821" y="12176"/>
                  </a:cubicBezTo>
                  <a:cubicBezTo>
                    <a:pt x="28517" y="11933"/>
                    <a:pt x="28331" y="11801"/>
                    <a:pt x="28187" y="11801"/>
                  </a:cubicBezTo>
                  <a:cubicBezTo>
                    <a:pt x="28014" y="11801"/>
                    <a:pt x="27902" y="11991"/>
                    <a:pt x="27720" y="12410"/>
                  </a:cubicBezTo>
                  <a:cubicBezTo>
                    <a:pt x="27653" y="12610"/>
                    <a:pt x="27620" y="12843"/>
                    <a:pt x="27520" y="13043"/>
                  </a:cubicBezTo>
                  <a:cubicBezTo>
                    <a:pt x="27253" y="13544"/>
                    <a:pt x="26986" y="14078"/>
                    <a:pt x="26719" y="14578"/>
                  </a:cubicBezTo>
                  <a:cubicBezTo>
                    <a:pt x="26553" y="14878"/>
                    <a:pt x="26286" y="15012"/>
                    <a:pt x="25919" y="15012"/>
                  </a:cubicBezTo>
                  <a:cubicBezTo>
                    <a:pt x="25218" y="15012"/>
                    <a:pt x="25218" y="15012"/>
                    <a:pt x="25218" y="15779"/>
                  </a:cubicBezTo>
                  <a:cubicBezTo>
                    <a:pt x="25218" y="15812"/>
                    <a:pt x="25152" y="15845"/>
                    <a:pt x="25118" y="15879"/>
                  </a:cubicBezTo>
                  <a:cubicBezTo>
                    <a:pt x="24618" y="15378"/>
                    <a:pt x="24151" y="14578"/>
                    <a:pt x="23951" y="13777"/>
                  </a:cubicBezTo>
                  <a:cubicBezTo>
                    <a:pt x="23817" y="13344"/>
                    <a:pt x="23751" y="12910"/>
                    <a:pt x="23584" y="12543"/>
                  </a:cubicBezTo>
                  <a:cubicBezTo>
                    <a:pt x="22983" y="11142"/>
                    <a:pt x="23050" y="9674"/>
                    <a:pt x="23284" y="8240"/>
                  </a:cubicBezTo>
                  <a:cubicBezTo>
                    <a:pt x="23417" y="7206"/>
                    <a:pt x="23617" y="6205"/>
                    <a:pt x="23017" y="5238"/>
                  </a:cubicBezTo>
                  <a:cubicBezTo>
                    <a:pt x="22950" y="5138"/>
                    <a:pt x="22917" y="5038"/>
                    <a:pt x="22883" y="4971"/>
                  </a:cubicBezTo>
                  <a:cubicBezTo>
                    <a:pt x="22583" y="4204"/>
                    <a:pt x="22049" y="3603"/>
                    <a:pt x="21282" y="3303"/>
                  </a:cubicBezTo>
                  <a:cubicBezTo>
                    <a:pt x="20782" y="3136"/>
                    <a:pt x="20315" y="2970"/>
                    <a:pt x="19848" y="2803"/>
                  </a:cubicBezTo>
                  <a:cubicBezTo>
                    <a:pt x="19347" y="2636"/>
                    <a:pt x="18880" y="2403"/>
                    <a:pt x="18380" y="2336"/>
                  </a:cubicBezTo>
                  <a:cubicBezTo>
                    <a:pt x="16645" y="2102"/>
                    <a:pt x="14911" y="1936"/>
                    <a:pt x="13176" y="1735"/>
                  </a:cubicBezTo>
                  <a:cubicBezTo>
                    <a:pt x="11242" y="1502"/>
                    <a:pt x="9274" y="1302"/>
                    <a:pt x="7339" y="1068"/>
                  </a:cubicBezTo>
                  <a:cubicBezTo>
                    <a:pt x="6939" y="1002"/>
                    <a:pt x="6505" y="901"/>
                    <a:pt x="6171" y="735"/>
                  </a:cubicBezTo>
                  <a:cubicBezTo>
                    <a:pt x="5437" y="301"/>
                    <a:pt x="4670" y="1"/>
                    <a:pt x="3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-98575" y="4687925"/>
              <a:ext cx="487875" cy="60075"/>
            </a:xfrm>
            <a:custGeom>
              <a:rect b="b" l="l" r="r" t="t"/>
              <a:pathLst>
                <a:path extrusionOk="0" h="2403" w="19515">
                  <a:moveTo>
                    <a:pt x="11409" y="1"/>
                  </a:moveTo>
                  <a:cubicBezTo>
                    <a:pt x="9874" y="1"/>
                    <a:pt x="8306" y="134"/>
                    <a:pt x="6772" y="201"/>
                  </a:cubicBezTo>
                  <a:cubicBezTo>
                    <a:pt x="5237" y="267"/>
                    <a:pt x="3736" y="367"/>
                    <a:pt x="2302" y="935"/>
                  </a:cubicBezTo>
                  <a:cubicBezTo>
                    <a:pt x="1413" y="1231"/>
                    <a:pt x="686" y="1723"/>
                    <a:pt x="58" y="2377"/>
                  </a:cubicBezTo>
                  <a:lnTo>
                    <a:pt x="58" y="2377"/>
                  </a:lnTo>
                  <a:cubicBezTo>
                    <a:pt x="572" y="2152"/>
                    <a:pt x="1087" y="1927"/>
                    <a:pt x="1602" y="1702"/>
                  </a:cubicBezTo>
                  <a:cubicBezTo>
                    <a:pt x="2169" y="1468"/>
                    <a:pt x="2702" y="1135"/>
                    <a:pt x="3303" y="1068"/>
                  </a:cubicBezTo>
                  <a:cubicBezTo>
                    <a:pt x="4971" y="834"/>
                    <a:pt x="6705" y="734"/>
                    <a:pt x="8406" y="568"/>
                  </a:cubicBezTo>
                  <a:cubicBezTo>
                    <a:pt x="8907" y="534"/>
                    <a:pt x="9407" y="501"/>
                    <a:pt x="9941" y="501"/>
                  </a:cubicBezTo>
                  <a:cubicBezTo>
                    <a:pt x="11075" y="534"/>
                    <a:pt x="12242" y="568"/>
                    <a:pt x="13410" y="601"/>
                  </a:cubicBezTo>
                  <a:cubicBezTo>
                    <a:pt x="14010" y="634"/>
                    <a:pt x="14644" y="668"/>
                    <a:pt x="15278" y="734"/>
                  </a:cubicBezTo>
                  <a:cubicBezTo>
                    <a:pt x="16412" y="801"/>
                    <a:pt x="17546" y="868"/>
                    <a:pt x="18680" y="935"/>
                  </a:cubicBezTo>
                  <a:cubicBezTo>
                    <a:pt x="18947" y="935"/>
                    <a:pt x="19248" y="834"/>
                    <a:pt x="19514" y="768"/>
                  </a:cubicBezTo>
                  <a:lnTo>
                    <a:pt x="19514" y="634"/>
                  </a:lnTo>
                  <a:cubicBezTo>
                    <a:pt x="18714" y="534"/>
                    <a:pt x="17880" y="434"/>
                    <a:pt x="17079" y="334"/>
                  </a:cubicBezTo>
                  <a:cubicBezTo>
                    <a:pt x="15211" y="67"/>
                    <a:pt x="13310" y="1"/>
                    <a:pt x="11409" y="1"/>
                  </a:cubicBezTo>
                  <a:close/>
                  <a:moveTo>
                    <a:pt x="58" y="2377"/>
                  </a:moveTo>
                  <a:cubicBezTo>
                    <a:pt x="39" y="2386"/>
                    <a:pt x="20" y="2394"/>
                    <a:pt x="0" y="2402"/>
                  </a:cubicBezTo>
                  <a:lnTo>
                    <a:pt x="34" y="2402"/>
                  </a:lnTo>
                  <a:cubicBezTo>
                    <a:pt x="42" y="2394"/>
                    <a:pt x="50" y="2385"/>
                    <a:pt x="58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-116925" y="4747975"/>
              <a:ext cx="19200" cy="10025"/>
            </a:xfrm>
            <a:custGeom>
              <a:rect b="b" l="l" r="r" t="t"/>
              <a:pathLst>
                <a:path extrusionOk="0" h="401" w="768">
                  <a:moveTo>
                    <a:pt x="734" y="0"/>
                  </a:moveTo>
                  <a:lnTo>
                    <a:pt x="709" y="16"/>
                  </a:lnTo>
                  <a:lnTo>
                    <a:pt x="709" y="16"/>
                  </a:lnTo>
                  <a:cubicBezTo>
                    <a:pt x="728" y="10"/>
                    <a:pt x="748" y="5"/>
                    <a:pt x="768" y="0"/>
                  </a:cubicBezTo>
                  <a:close/>
                  <a:moveTo>
                    <a:pt x="709" y="16"/>
                  </a:moveTo>
                  <a:cubicBezTo>
                    <a:pt x="466" y="82"/>
                    <a:pt x="248" y="172"/>
                    <a:pt x="1" y="234"/>
                  </a:cubicBezTo>
                  <a:cubicBezTo>
                    <a:pt x="34" y="267"/>
                    <a:pt x="34" y="334"/>
                    <a:pt x="67" y="401"/>
                  </a:cubicBezTo>
                  <a:lnTo>
                    <a:pt x="709" y="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-126925" y="3271875"/>
              <a:ext cx="28350" cy="36750"/>
            </a:xfrm>
            <a:custGeom>
              <a:rect b="b" l="l" r="r" t="t"/>
              <a:pathLst>
                <a:path extrusionOk="0" h="1470" w="1134">
                  <a:moveTo>
                    <a:pt x="573" y="0"/>
                  </a:moveTo>
                  <a:cubicBezTo>
                    <a:pt x="560" y="0"/>
                    <a:pt x="547" y="1"/>
                    <a:pt x="534" y="2"/>
                  </a:cubicBezTo>
                  <a:cubicBezTo>
                    <a:pt x="267" y="2"/>
                    <a:pt x="0" y="369"/>
                    <a:pt x="0" y="769"/>
                  </a:cubicBezTo>
                  <a:cubicBezTo>
                    <a:pt x="0" y="1103"/>
                    <a:pt x="300" y="1436"/>
                    <a:pt x="634" y="1470"/>
                  </a:cubicBezTo>
                  <a:cubicBezTo>
                    <a:pt x="934" y="1470"/>
                    <a:pt x="1101" y="1236"/>
                    <a:pt x="1101" y="803"/>
                  </a:cubicBezTo>
                  <a:cubicBezTo>
                    <a:pt x="1133" y="386"/>
                    <a:pt x="888" y="0"/>
                    <a:pt x="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491000" y="3365300"/>
              <a:ext cx="125125" cy="487875"/>
            </a:xfrm>
            <a:custGeom>
              <a:rect b="b" l="l" r="r" t="t"/>
              <a:pathLst>
                <a:path extrusionOk="0" h="19515" w="5005">
                  <a:moveTo>
                    <a:pt x="4804" y="1"/>
                  </a:moveTo>
                  <a:cubicBezTo>
                    <a:pt x="4471" y="768"/>
                    <a:pt x="4104" y="1502"/>
                    <a:pt x="3837" y="2269"/>
                  </a:cubicBezTo>
                  <a:cubicBezTo>
                    <a:pt x="3270" y="3870"/>
                    <a:pt x="2736" y="5472"/>
                    <a:pt x="2269" y="7106"/>
                  </a:cubicBezTo>
                  <a:cubicBezTo>
                    <a:pt x="1635" y="9374"/>
                    <a:pt x="968" y="11609"/>
                    <a:pt x="535" y="13911"/>
                  </a:cubicBezTo>
                  <a:cubicBezTo>
                    <a:pt x="234" y="15479"/>
                    <a:pt x="34" y="17013"/>
                    <a:pt x="34" y="18614"/>
                  </a:cubicBezTo>
                  <a:cubicBezTo>
                    <a:pt x="68" y="18848"/>
                    <a:pt x="1" y="19181"/>
                    <a:pt x="268" y="19515"/>
                  </a:cubicBezTo>
                  <a:cubicBezTo>
                    <a:pt x="335" y="19281"/>
                    <a:pt x="368" y="19181"/>
                    <a:pt x="368" y="19081"/>
                  </a:cubicBezTo>
                  <a:cubicBezTo>
                    <a:pt x="368" y="17547"/>
                    <a:pt x="601" y="16012"/>
                    <a:pt x="902" y="14478"/>
                  </a:cubicBezTo>
                  <a:cubicBezTo>
                    <a:pt x="1035" y="13911"/>
                    <a:pt x="1168" y="13311"/>
                    <a:pt x="1302" y="12710"/>
                  </a:cubicBezTo>
                  <a:cubicBezTo>
                    <a:pt x="1569" y="11543"/>
                    <a:pt x="1836" y="10375"/>
                    <a:pt x="2169" y="9208"/>
                  </a:cubicBezTo>
                  <a:cubicBezTo>
                    <a:pt x="2536" y="7840"/>
                    <a:pt x="3003" y="6472"/>
                    <a:pt x="3403" y="5105"/>
                  </a:cubicBezTo>
                  <a:cubicBezTo>
                    <a:pt x="3737" y="4037"/>
                    <a:pt x="4071" y="2936"/>
                    <a:pt x="4404" y="1836"/>
                  </a:cubicBezTo>
                  <a:cubicBezTo>
                    <a:pt x="4571" y="1235"/>
                    <a:pt x="4804" y="668"/>
                    <a:pt x="5005" y="68"/>
                  </a:cubicBezTo>
                  <a:cubicBezTo>
                    <a:pt x="4938" y="34"/>
                    <a:pt x="4871" y="34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369250" y="3433700"/>
              <a:ext cx="33400" cy="376125"/>
            </a:xfrm>
            <a:custGeom>
              <a:rect b="b" l="l" r="r" t="t"/>
              <a:pathLst>
                <a:path extrusionOk="0" h="15045" w="1336">
                  <a:moveTo>
                    <a:pt x="1168" y="0"/>
                  </a:moveTo>
                  <a:cubicBezTo>
                    <a:pt x="601" y="2435"/>
                    <a:pt x="168" y="4904"/>
                    <a:pt x="101" y="7406"/>
                  </a:cubicBezTo>
                  <a:cubicBezTo>
                    <a:pt x="34" y="9941"/>
                    <a:pt x="1" y="12443"/>
                    <a:pt x="668" y="15044"/>
                  </a:cubicBezTo>
                  <a:cubicBezTo>
                    <a:pt x="735" y="14844"/>
                    <a:pt x="801" y="14778"/>
                    <a:pt x="801" y="14744"/>
                  </a:cubicBezTo>
                  <a:cubicBezTo>
                    <a:pt x="801" y="13944"/>
                    <a:pt x="768" y="13143"/>
                    <a:pt x="768" y="12342"/>
                  </a:cubicBezTo>
                  <a:cubicBezTo>
                    <a:pt x="735" y="11275"/>
                    <a:pt x="668" y="10174"/>
                    <a:pt x="668" y="9107"/>
                  </a:cubicBezTo>
                  <a:cubicBezTo>
                    <a:pt x="668" y="8173"/>
                    <a:pt x="735" y="7205"/>
                    <a:pt x="835" y="6271"/>
                  </a:cubicBezTo>
                  <a:cubicBezTo>
                    <a:pt x="868" y="5337"/>
                    <a:pt x="1002" y="4403"/>
                    <a:pt x="1068" y="3469"/>
                  </a:cubicBezTo>
                  <a:cubicBezTo>
                    <a:pt x="1168" y="2302"/>
                    <a:pt x="1235" y="1168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94050" y="4173400"/>
              <a:ext cx="20875" cy="9175"/>
            </a:xfrm>
            <a:custGeom>
              <a:rect b="b" l="l" r="r" t="t"/>
              <a:pathLst>
                <a:path extrusionOk="0" h="367" w="835">
                  <a:moveTo>
                    <a:pt x="835" y="0"/>
                  </a:moveTo>
                  <a:lnTo>
                    <a:pt x="835" y="0"/>
                  </a:lnTo>
                  <a:cubicBezTo>
                    <a:pt x="579" y="96"/>
                    <a:pt x="323" y="223"/>
                    <a:pt x="67" y="351"/>
                  </a:cubicBezTo>
                  <a:lnTo>
                    <a:pt x="67" y="351"/>
                  </a:lnTo>
                  <a:cubicBezTo>
                    <a:pt x="45" y="346"/>
                    <a:pt x="23" y="340"/>
                    <a:pt x="1" y="334"/>
                  </a:cubicBezTo>
                  <a:lnTo>
                    <a:pt x="1" y="334"/>
                  </a:lnTo>
                  <a:lnTo>
                    <a:pt x="34" y="367"/>
                  </a:lnTo>
                  <a:cubicBezTo>
                    <a:pt x="45" y="362"/>
                    <a:pt x="56" y="356"/>
                    <a:pt x="67" y="351"/>
                  </a:cubicBezTo>
                  <a:lnTo>
                    <a:pt x="67" y="351"/>
                  </a:lnTo>
                  <a:cubicBezTo>
                    <a:pt x="118" y="361"/>
                    <a:pt x="168" y="367"/>
                    <a:pt x="217" y="367"/>
                  </a:cubicBezTo>
                  <a:cubicBezTo>
                    <a:pt x="462" y="367"/>
                    <a:pt x="679" y="234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714500" y="3614650"/>
              <a:ext cx="175150" cy="290225"/>
            </a:xfrm>
            <a:custGeom>
              <a:rect b="b" l="l" r="r" t="t"/>
              <a:pathLst>
                <a:path extrusionOk="0" h="11609" w="7006">
                  <a:moveTo>
                    <a:pt x="6872" y="1"/>
                  </a:moveTo>
                  <a:cubicBezTo>
                    <a:pt x="6472" y="534"/>
                    <a:pt x="6038" y="1035"/>
                    <a:pt x="5671" y="1569"/>
                  </a:cubicBezTo>
                  <a:cubicBezTo>
                    <a:pt x="4571" y="3170"/>
                    <a:pt x="3470" y="4771"/>
                    <a:pt x="2402" y="6372"/>
                  </a:cubicBezTo>
                  <a:cubicBezTo>
                    <a:pt x="1468" y="7806"/>
                    <a:pt x="634" y="9341"/>
                    <a:pt x="101" y="10975"/>
                  </a:cubicBezTo>
                  <a:cubicBezTo>
                    <a:pt x="34" y="11175"/>
                    <a:pt x="34" y="11376"/>
                    <a:pt x="1" y="11542"/>
                  </a:cubicBezTo>
                  <a:cubicBezTo>
                    <a:pt x="34" y="11576"/>
                    <a:pt x="101" y="11576"/>
                    <a:pt x="167" y="11609"/>
                  </a:cubicBezTo>
                  <a:cubicBezTo>
                    <a:pt x="301" y="11309"/>
                    <a:pt x="434" y="11009"/>
                    <a:pt x="568" y="10708"/>
                  </a:cubicBezTo>
                  <a:cubicBezTo>
                    <a:pt x="1168" y="9541"/>
                    <a:pt x="1635" y="8307"/>
                    <a:pt x="2336" y="7206"/>
                  </a:cubicBezTo>
                  <a:cubicBezTo>
                    <a:pt x="3436" y="5438"/>
                    <a:pt x="4671" y="3703"/>
                    <a:pt x="5872" y="1969"/>
                  </a:cubicBezTo>
                  <a:cubicBezTo>
                    <a:pt x="6272" y="1368"/>
                    <a:pt x="6639" y="735"/>
                    <a:pt x="7006" y="101"/>
                  </a:cubicBezTo>
                  <a:cubicBezTo>
                    <a:pt x="6972" y="67"/>
                    <a:pt x="6906" y="34"/>
                    <a:pt x="6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847925" y="3821475"/>
              <a:ext cx="143475" cy="147625"/>
            </a:xfrm>
            <a:custGeom>
              <a:rect b="b" l="l" r="r" t="t"/>
              <a:pathLst>
                <a:path extrusionOk="0" h="5905" w="5739">
                  <a:moveTo>
                    <a:pt x="5605" y="0"/>
                  </a:moveTo>
                  <a:cubicBezTo>
                    <a:pt x="3737" y="1902"/>
                    <a:pt x="1869" y="3836"/>
                    <a:pt x="1" y="5738"/>
                  </a:cubicBezTo>
                  <a:cubicBezTo>
                    <a:pt x="68" y="5771"/>
                    <a:pt x="101" y="5838"/>
                    <a:pt x="168" y="5905"/>
                  </a:cubicBezTo>
                  <a:cubicBezTo>
                    <a:pt x="2302" y="4270"/>
                    <a:pt x="3970" y="2135"/>
                    <a:pt x="5738" y="134"/>
                  </a:cubicBezTo>
                  <a:cubicBezTo>
                    <a:pt x="5672" y="100"/>
                    <a:pt x="5638" y="34"/>
                    <a:pt x="5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18600" y="3496250"/>
              <a:ext cx="157650" cy="402800"/>
            </a:xfrm>
            <a:custGeom>
              <a:rect b="b" l="l" r="r" t="t"/>
              <a:pathLst>
                <a:path extrusionOk="0" h="16112" w="6306">
                  <a:moveTo>
                    <a:pt x="6138" y="0"/>
                  </a:moveTo>
                  <a:cubicBezTo>
                    <a:pt x="5605" y="1001"/>
                    <a:pt x="5038" y="2001"/>
                    <a:pt x="4537" y="3036"/>
                  </a:cubicBezTo>
                  <a:cubicBezTo>
                    <a:pt x="3336" y="5537"/>
                    <a:pt x="2035" y="8039"/>
                    <a:pt x="1201" y="10741"/>
                  </a:cubicBezTo>
                  <a:cubicBezTo>
                    <a:pt x="734" y="12209"/>
                    <a:pt x="301" y="13643"/>
                    <a:pt x="101" y="15178"/>
                  </a:cubicBezTo>
                  <a:cubicBezTo>
                    <a:pt x="67" y="15411"/>
                    <a:pt x="1" y="15711"/>
                    <a:pt x="267" y="16112"/>
                  </a:cubicBezTo>
                  <a:cubicBezTo>
                    <a:pt x="434" y="15278"/>
                    <a:pt x="634" y="14577"/>
                    <a:pt x="734" y="13877"/>
                  </a:cubicBezTo>
                  <a:cubicBezTo>
                    <a:pt x="1001" y="12175"/>
                    <a:pt x="1735" y="10641"/>
                    <a:pt x="2336" y="9040"/>
                  </a:cubicBezTo>
                  <a:cubicBezTo>
                    <a:pt x="3069" y="7072"/>
                    <a:pt x="4037" y="5204"/>
                    <a:pt x="4904" y="3302"/>
                  </a:cubicBezTo>
                  <a:cubicBezTo>
                    <a:pt x="5371" y="2235"/>
                    <a:pt x="5838" y="1168"/>
                    <a:pt x="6305" y="133"/>
                  </a:cubicBezTo>
                  <a:cubicBezTo>
                    <a:pt x="6238" y="100"/>
                    <a:pt x="6172" y="33"/>
                    <a:pt x="6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472675" y="4663750"/>
              <a:ext cx="87575" cy="12475"/>
            </a:xfrm>
            <a:custGeom>
              <a:rect b="b" l="l" r="r" t="t"/>
              <a:pathLst>
                <a:path extrusionOk="0" h="499" w="3503">
                  <a:moveTo>
                    <a:pt x="3503" y="0"/>
                  </a:moveTo>
                  <a:lnTo>
                    <a:pt x="3503" y="0"/>
                  </a:lnTo>
                  <a:cubicBezTo>
                    <a:pt x="2335" y="134"/>
                    <a:pt x="1168" y="234"/>
                    <a:pt x="0" y="367"/>
                  </a:cubicBezTo>
                  <a:cubicBezTo>
                    <a:pt x="335" y="460"/>
                    <a:pt x="667" y="499"/>
                    <a:pt x="997" y="499"/>
                  </a:cubicBezTo>
                  <a:cubicBezTo>
                    <a:pt x="1849" y="499"/>
                    <a:pt x="2685" y="241"/>
                    <a:pt x="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927150" y="3935725"/>
              <a:ext cx="84250" cy="69225"/>
            </a:xfrm>
            <a:custGeom>
              <a:rect b="b" l="l" r="r" t="t"/>
              <a:pathLst>
                <a:path extrusionOk="0" h="2769" w="3370">
                  <a:moveTo>
                    <a:pt x="3370" y="0"/>
                  </a:moveTo>
                  <a:lnTo>
                    <a:pt x="3370" y="0"/>
                  </a:lnTo>
                  <a:cubicBezTo>
                    <a:pt x="2603" y="234"/>
                    <a:pt x="868" y="1668"/>
                    <a:pt x="1" y="2769"/>
                  </a:cubicBezTo>
                  <a:cubicBezTo>
                    <a:pt x="1402" y="2169"/>
                    <a:pt x="2169" y="834"/>
                    <a:pt x="3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38"/>
          <p:cNvSpPr txBox="1"/>
          <p:nvPr>
            <p:ph idx="1" type="subTitle"/>
          </p:nvPr>
        </p:nvSpPr>
        <p:spPr>
          <a:xfrm>
            <a:off x="4410398" y="4234350"/>
            <a:ext cx="9594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/>
              <a:t>Bence</a:t>
            </a:r>
            <a:endParaRPr/>
          </a:p>
        </p:txBody>
      </p:sp>
      <p:sp>
        <p:nvSpPr>
          <p:cNvPr id="800" name="Google Shape;800;p38"/>
          <p:cNvSpPr txBox="1"/>
          <p:nvPr>
            <p:ph idx="1" type="subTitle"/>
          </p:nvPr>
        </p:nvSpPr>
        <p:spPr>
          <a:xfrm>
            <a:off x="6439573" y="4234338"/>
            <a:ext cx="9594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/>
              <a:t>Zsolt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5"/>
          <p:cNvSpPr txBox="1"/>
          <p:nvPr>
            <p:ph type="title"/>
          </p:nvPr>
        </p:nvSpPr>
        <p:spPr>
          <a:xfrm>
            <a:off x="2883750" y="551625"/>
            <a:ext cx="33765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issues</a:t>
            </a:r>
            <a:endParaRPr/>
          </a:p>
        </p:txBody>
      </p:sp>
      <p:pic>
        <p:nvPicPr>
          <p:cNvPr id="1152" name="Google Shape;11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00" y="1221225"/>
            <a:ext cx="8282112" cy="361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/>
          <p:nvPr>
            <p:ph type="title"/>
          </p:nvPr>
        </p:nvSpPr>
        <p:spPr>
          <a:xfrm>
            <a:off x="2883750" y="551625"/>
            <a:ext cx="33765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issues</a:t>
            </a:r>
            <a:endParaRPr/>
          </a:p>
        </p:txBody>
      </p:sp>
      <p:pic>
        <p:nvPicPr>
          <p:cNvPr id="1158" name="Google Shape;11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75" y="1221225"/>
            <a:ext cx="8283934" cy="361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7"/>
          <p:cNvSpPr txBox="1"/>
          <p:nvPr>
            <p:ph type="title"/>
          </p:nvPr>
        </p:nvSpPr>
        <p:spPr>
          <a:xfrm>
            <a:off x="1567950" y="454796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 bug habitatok</a:t>
            </a:r>
            <a:endParaRPr/>
          </a:p>
        </p:txBody>
      </p:sp>
      <p:sp>
        <p:nvSpPr>
          <p:cNvPr id="1164" name="Google Shape;1164;p67"/>
          <p:cNvSpPr txBox="1"/>
          <p:nvPr>
            <p:ph idx="4294967295" type="body"/>
          </p:nvPr>
        </p:nvSpPr>
        <p:spPr>
          <a:xfrm>
            <a:off x="707175" y="2749838"/>
            <a:ext cx="19665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Bugokat az alábbi területeken találtunk: logout, browse project, create issue, edit issue</a:t>
            </a:r>
            <a:endParaRPr/>
          </a:p>
        </p:txBody>
      </p:sp>
      <p:grpSp>
        <p:nvGrpSpPr>
          <p:cNvPr id="1165" name="Google Shape;1165;p67"/>
          <p:cNvGrpSpPr/>
          <p:nvPr/>
        </p:nvGrpSpPr>
        <p:grpSpPr>
          <a:xfrm>
            <a:off x="3233084" y="1728951"/>
            <a:ext cx="4441783" cy="2920799"/>
            <a:chOff x="235800" y="830650"/>
            <a:chExt cx="6978450" cy="4588844"/>
          </a:xfrm>
        </p:grpSpPr>
        <p:sp>
          <p:nvSpPr>
            <p:cNvPr id="1166" name="Google Shape;1166;p67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7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7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7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7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7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67"/>
          <p:cNvGrpSpPr/>
          <p:nvPr/>
        </p:nvGrpSpPr>
        <p:grpSpPr>
          <a:xfrm>
            <a:off x="3183208" y="1662456"/>
            <a:ext cx="4441783" cy="2920799"/>
            <a:chOff x="235800" y="830650"/>
            <a:chExt cx="6978450" cy="4588844"/>
          </a:xfrm>
        </p:grpSpPr>
        <p:sp>
          <p:nvSpPr>
            <p:cNvPr id="1173" name="Google Shape;1173;p67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7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7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7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7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7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Google Shape;1179;p67"/>
          <p:cNvSpPr/>
          <p:nvPr/>
        </p:nvSpPr>
        <p:spPr>
          <a:xfrm>
            <a:off x="6985787" y="2733229"/>
            <a:ext cx="306672" cy="295499"/>
          </a:xfrm>
          <a:custGeom>
            <a:rect b="b" l="l" r="r" t="t"/>
            <a:pathLst>
              <a:path extrusionOk="0" h="9675" w="10040">
                <a:moveTo>
                  <a:pt x="6272" y="0"/>
                </a:moveTo>
                <a:cubicBezTo>
                  <a:pt x="5142" y="0"/>
                  <a:pt x="3383" y="1873"/>
                  <a:pt x="3400" y="1939"/>
                </a:cubicBezTo>
                <a:lnTo>
                  <a:pt x="3400" y="1939"/>
                </a:lnTo>
                <a:cubicBezTo>
                  <a:pt x="3067" y="1506"/>
                  <a:pt x="2734" y="1073"/>
                  <a:pt x="2401" y="640"/>
                </a:cubicBezTo>
                <a:cubicBezTo>
                  <a:pt x="2267" y="473"/>
                  <a:pt x="2134" y="273"/>
                  <a:pt x="1900" y="173"/>
                </a:cubicBezTo>
                <a:cubicBezTo>
                  <a:pt x="1819" y="135"/>
                  <a:pt x="1740" y="117"/>
                  <a:pt x="1664" y="117"/>
                </a:cubicBezTo>
                <a:cubicBezTo>
                  <a:pt x="471" y="117"/>
                  <a:pt x="1" y="4555"/>
                  <a:pt x="32" y="5276"/>
                </a:cubicBezTo>
                <a:cubicBezTo>
                  <a:pt x="99" y="6377"/>
                  <a:pt x="333" y="7511"/>
                  <a:pt x="1033" y="8345"/>
                </a:cubicBezTo>
                <a:cubicBezTo>
                  <a:pt x="1775" y="9225"/>
                  <a:pt x="2926" y="9674"/>
                  <a:pt x="4073" y="9674"/>
                </a:cubicBezTo>
                <a:cubicBezTo>
                  <a:pt x="4317" y="9674"/>
                  <a:pt x="4562" y="9654"/>
                  <a:pt x="4802" y="9613"/>
                </a:cubicBezTo>
                <a:cubicBezTo>
                  <a:pt x="6170" y="9346"/>
                  <a:pt x="7371" y="8479"/>
                  <a:pt x="8205" y="7378"/>
                </a:cubicBezTo>
                <a:cubicBezTo>
                  <a:pt x="8972" y="6344"/>
                  <a:pt x="9706" y="4743"/>
                  <a:pt x="9973" y="3508"/>
                </a:cubicBezTo>
                <a:cubicBezTo>
                  <a:pt x="10006" y="3408"/>
                  <a:pt x="10039" y="3275"/>
                  <a:pt x="9939" y="3175"/>
                </a:cubicBezTo>
                <a:cubicBezTo>
                  <a:pt x="9873" y="3108"/>
                  <a:pt x="9773" y="3075"/>
                  <a:pt x="9673" y="3075"/>
                </a:cubicBezTo>
                <a:cubicBezTo>
                  <a:pt x="9534" y="3064"/>
                  <a:pt x="9395" y="3058"/>
                  <a:pt x="9256" y="3058"/>
                </a:cubicBezTo>
                <a:cubicBezTo>
                  <a:pt x="8563" y="3058"/>
                  <a:pt x="7882" y="3197"/>
                  <a:pt x="7271" y="3475"/>
                </a:cubicBezTo>
                <a:cubicBezTo>
                  <a:pt x="7404" y="2574"/>
                  <a:pt x="7471" y="1073"/>
                  <a:pt x="6871" y="273"/>
                </a:cubicBezTo>
                <a:cubicBezTo>
                  <a:pt x="6712" y="80"/>
                  <a:pt x="6505" y="0"/>
                  <a:pt x="62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7"/>
          <p:cNvSpPr/>
          <p:nvPr/>
        </p:nvSpPr>
        <p:spPr>
          <a:xfrm>
            <a:off x="5389903" y="3414784"/>
            <a:ext cx="306672" cy="295499"/>
          </a:xfrm>
          <a:custGeom>
            <a:rect b="b" l="l" r="r" t="t"/>
            <a:pathLst>
              <a:path extrusionOk="0" h="9675" w="10040">
                <a:moveTo>
                  <a:pt x="6272" y="0"/>
                </a:moveTo>
                <a:cubicBezTo>
                  <a:pt x="5142" y="0"/>
                  <a:pt x="3383" y="1873"/>
                  <a:pt x="3400" y="1939"/>
                </a:cubicBezTo>
                <a:lnTo>
                  <a:pt x="3400" y="1939"/>
                </a:lnTo>
                <a:cubicBezTo>
                  <a:pt x="3067" y="1506"/>
                  <a:pt x="2734" y="1073"/>
                  <a:pt x="2401" y="640"/>
                </a:cubicBezTo>
                <a:cubicBezTo>
                  <a:pt x="2267" y="473"/>
                  <a:pt x="2134" y="273"/>
                  <a:pt x="1900" y="173"/>
                </a:cubicBezTo>
                <a:cubicBezTo>
                  <a:pt x="1819" y="135"/>
                  <a:pt x="1740" y="117"/>
                  <a:pt x="1664" y="117"/>
                </a:cubicBezTo>
                <a:cubicBezTo>
                  <a:pt x="471" y="117"/>
                  <a:pt x="1" y="4555"/>
                  <a:pt x="32" y="5276"/>
                </a:cubicBezTo>
                <a:cubicBezTo>
                  <a:pt x="99" y="6377"/>
                  <a:pt x="333" y="7511"/>
                  <a:pt x="1033" y="8345"/>
                </a:cubicBezTo>
                <a:cubicBezTo>
                  <a:pt x="1775" y="9225"/>
                  <a:pt x="2926" y="9674"/>
                  <a:pt x="4073" y="9674"/>
                </a:cubicBezTo>
                <a:cubicBezTo>
                  <a:pt x="4317" y="9674"/>
                  <a:pt x="4562" y="9654"/>
                  <a:pt x="4802" y="9613"/>
                </a:cubicBezTo>
                <a:cubicBezTo>
                  <a:pt x="6170" y="9346"/>
                  <a:pt x="7371" y="8479"/>
                  <a:pt x="8205" y="7378"/>
                </a:cubicBezTo>
                <a:cubicBezTo>
                  <a:pt x="8972" y="6344"/>
                  <a:pt x="9706" y="4743"/>
                  <a:pt x="9973" y="3508"/>
                </a:cubicBezTo>
                <a:cubicBezTo>
                  <a:pt x="10006" y="3408"/>
                  <a:pt x="10039" y="3275"/>
                  <a:pt x="9939" y="3175"/>
                </a:cubicBezTo>
                <a:cubicBezTo>
                  <a:pt x="9873" y="3108"/>
                  <a:pt x="9773" y="3075"/>
                  <a:pt x="9673" y="3075"/>
                </a:cubicBezTo>
                <a:cubicBezTo>
                  <a:pt x="9534" y="3064"/>
                  <a:pt x="9395" y="3058"/>
                  <a:pt x="9256" y="3058"/>
                </a:cubicBezTo>
                <a:cubicBezTo>
                  <a:pt x="8563" y="3058"/>
                  <a:pt x="7882" y="3197"/>
                  <a:pt x="7271" y="3475"/>
                </a:cubicBezTo>
                <a:cubicBezTo>
                  <a:pt x="7404" y="2574"/>
                  <a:pt x="7471" y="1073"/>
                  <a:pt x="6871" y="273"/>
                </a:cubicBezTo>
                <a:cubicBezTo>
                  <a:pt x="6712" y="80"/>
                  <a:pt x="6505" y="0"/>
                  <a:pt x="62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7"/>
          <p:cNvSpPr/>
          <p:nvPr/>
        </p:nvSpPr>
        <p:spPr>
          <a:xfrm>
            <a:off x="4084907" y="2774767"/>
            <a:ext cx="306672" cy="295499"/>
          </a:xfrm>
          <a:custGeom>
            <a:rect b="b" l="l" r="r" t="t"/>
            <a:pathLst>
              <a:path extrusionOk="0" h="9675" w="10040">
                <a:moveTo>
                  <a:pt x="6272" y="0"/>
                </a:moveTo>
                <a:cubicBezTo>
                  <a:pt x="5142" y="0"/>
                  <a:pt x="3383" y="1873"/>
                  <a:pt x="3400" y="1939"/>
                </a:cubicBezTo>
                <a:lnTo>
                  <a:pt x="3400" y="1939"/>
                </a:lnTo>
                <a:cubicBezTo>
                  <a:pt x="3067" y="1506"/>
                  <a:pt x="2734" y="1073"/>
                  <a:pt x="2401" y="640"/>
                </a:cubicBezTo>
                <a:cubicBezTo>
                  <a:pt x="2267" y="473"/>
                  <a:pt x="2134" y="273"/>
                  <a:pt x="1900" y="173"/>
                </a:cubicBezTo>
                <a:cubicBezTo>
                  <a:pt x="1819" y="135"/>
                  <a:pt x="1740" y="117"/>
                  <a:pt x="1664" y="117"/>
                </a:cubicBezTo>
                <a:cubicBezTo>
                  <a:pt x="471" y="117"/>
                  <a:pt x="1" y="4555"/>
                  <a:pt x="32" y="5276"/>
                </a:cubicBezTo>
                <a:cubicBezTo>
                  <a:pt x="99" y="6377"/>
                  <a:pt x="333" y="7511"/>
                  <a:pt x="1033" y="8345"/>
                </a:cubicBezTo>
                <a:cubicBezTo>
                  <a:pt x="1775" y="9225"/>
                  <a:pt x="2926" y="9674"/>
                  <a:pt x="4073" y="9674"/>
                </a:cubicBezTo>
                <a:cubicBezTo>
                  <a:pt x="4317" y="9674"/>
                  <a:pt x="4562" y="9654"/>
                  <a:pt x="4802" y="9613"/>
                </a:cubicBezTo>
                <a:cubicBezTo>
                  <a:pt x="6170" y="9346"/>
                  <a:pt x="7371" y="8479"/>
                  <a:pt x="8205" y="7378"/>
                </a:cubicBezTo>
                <a:cubicBezTo>
                  <a:pt x="8972" y="6344"/>
                  <a:pt x="9706" y="4743"/>
                  <a:pt x="9973" y="3508"/>
                </a:cubicBezTo>
                <a:cubicBezTo>
                  <a:pt x="10006" y="3408"/>
                  <a:pt x="10039" y="3275"/>
                  <a:pt x="9939" y="3175"/>
                </a:cubicBezTo>
                <a:cubicBezTo>
                  <a:pt x="9873" y="3108"/>
                  <a:pt x="9773" y="3075"/>
                  <a:pt x="9673" y="3075"/>
                </a:cubicBezTo>
                <a:cubicBezTo>
                  <a:pt x="9534" y="3064"/>
                  <a:pt x="9395" y="3058"/>
                  <a:pt x="9256" y="3058"/>
                </a:cubicBezTo>
                <a:cubicBezTo>
                  <a:pt x="8563" y="3058"/>
                  <a:pt x="7882" y="3197"/>
                  <a:pt x="7271" y="3475"/>
                </a:cubicBezTo>
                <a:cubicBezTo>
                  <a:pt x="7404" y="2574"/>
                  <a:pt x="7471" y="1073"/>
                  <a:pt x="6871" y="273"/>
                </a:cubicBezTo>
                <a:cubicBezTo>
                  <a:pt x="6712" y="80"/>
                  <a:pt x="6505" y="0"/>
                  <a:pt x="62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2" name="Google Shape;1182;p67"/>
          <p:cNvGrpSpPr/>
          <p:nvPr/>
        </p:nvGrpSpPr>
        <p:grpSpPr>
          <a:xfrm>
            <a:off x="884221" y="2260445"/>
            <a:ext cx="1705189" cy="528804"/>
            <a:chOff x="938646" y="2049108"/>
            <a:chExt cx="1705189" cy="528804"/>
          </a:xfrm>
        </p:grpSpPr>
        <p:sp>
          <p:nvSpPr>
            <p:cNvPr id="1183" name="Google Shape;1183;p67"/>
            <p:cNvSpPr/>
            <p:nvPr/>
          </p:nvSpPr>
          <p:spPr>
            <a:xfrm rot="3599956">
              <a:off x="980631" y="2287824"/>
              <a:ext cx="250994" cy="241870"/>
            </a:xfrm>
            <a:custGeom>
              <a:rect b="b" l="l" r="r" t="t"/>
              <a:pathLst>
                <a:path extrusionOk="0" h="9675" w="10040">
                  <a:moveTo>
                    <a:pt x="6272" y="0"/>
                  </a:moveTo>
                  <a:cubicBezTo>
                    <a:pt x="5142" y="0"/>
                    <a:pt x="3383" y="1873"/>
                    <a:pt x="3400" y="1939"/>
                  </a:cubicBezTo>
                  <a:lnTo>
                    <a:pt x="3400" y="1939"/>
                  </a:lnTo>
                  <a:cubicBezTo>
                    <a:pt x="3067" y="1506"/>
                    <a:pt x="2734" y="1073"/>
                    <a:pt x="2401" y="640"/>
                  </a:cubicBezTo>
                  <a:cubicBezTo>
                    <a:pt x="2267" y="473"/>
                    <a:pt x="2134" y="273"/>
                    <a:pt x="1900" y="173"/>
                  </a:cubicBezTo>
                  <a:cubicBezTo>
                    <a:pt x="1819" y="135"/>
                    <a:pt x="1740" y="117"/>
                    <a:pt x="1664" y="117"/>
                  </a:cubicBezTo>
                  <a:cubicBezTo>
                    <a:pt x="471" y="117"/>
                    <a:pt x="1" y="4555"/>
                    <a:pt x="32" y="5276"/>
                  </a:cubicBezTo>
                  <a:cubicBezTo>
                    <a:pt x="99" y="6377"/>
                    <a:pt x="333" y="7511"/>
                    <a:pt x="1033" y="8345"/>
                  </a:cubicBezTo>
                  <a:cubicBezTo>
                    <a:pt x="1775" y="9225"/>
                    <a:pt x="2926" y="9674"/>
                    <a:pt x="4073" y="9674"/>
                  </a:cubicBezTo>
                  <a:cubicBezTo>
                    <a:pt x="4317" y="9674"/>
                    <a:pt x="4562" y="9654"/>
                    <a:pt x="4802" y="9613"/>
                  </a:cubicBezTo>
                  <a:cubicBezTo>
                    <a:pt x="6170" y="9346"/>
                    <a:pt x="7371" y="8479"/>
                    <a:pt x="8205" y="7378"/>
                  </a:cubicBezTo>
                  <a:cubicBezTo>
                    <a:pt x="8972" y="6344"/>
                    <a:pt x="9706" y="4743"/>
                    <a:pt x="9973" y="3508"/>
                  </a:cubicBezTo>
                  <a:cubicBezTo>
                    <a:pt x="10006" y="3408"/>
                    <a:pt x="10039" y="3275"/>
                    <a:pt x="9939" y="3175"/>
                  </a:cubicBezTo>
                  <a:cubicBezTo>
                    <a:pt x="9873" y="3108"/>
                    <a:pt x="9773" y="3075"/>
                    <a:pt x="9673" y="3075"/>
                  </a:cubicBezTo>
                  <a:cubicBezTo>
                    <a:pt x="9534" y="3064"/>
                    <a:pt x="9395" y="3058"/>
                    <a:pt x="9256" y="3058"/>
                  </a:cubicBezTo>
                  <a:cubicBezTo>
                    <a:pt x="8563" y="3058"/>
                    <a:pt x="7882" y="3197"/>
                    <a:pt x="7271" y="3475"/>
                  </a:cubicBezTo>
                  <a:cubicBezTo>
                    <a:pt x="7404" y="2574"/>
                    <a:pt x="7471" y="1073"/>
                    <a:pt x="6871" y="273"/>
                  </a:cubicBezTo>
                  <a:cubicBezTo>
                    <a:pt x="6712" y="80"/>
                    <a:pt x="6505" y="0"/>
                    <a:pt x="6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7"/>
            <p:cNvSpPr/>
            <p:nvPr/>
          </p:nvSpPr>
          <p:spPr>
            <a:xfrm rot="3599956">
              <a:off x="1416056" y="2097324"/>
              <a:ext cx="250994" cy="241870"/>
            </a:xfrm>
            <a:custGeom>
              <a:rect b="b" l="l" r="r" t="t"/>
              <a:pathLst>
                <a:path extrusionOk="0" h="9675" w="10040">
                  <a:moveTo>
                    <a:pt x="6272" y="0"/>
                  </a:moveTo>
                  <a:cubicBezTo>
                    <a:pt x="5142" y="0"/>
                    <a:pt x="3383" y="1873"/>
                    <a:pt x="3400" y="1939"/>
                  </a:cubicBezTo>
                  <a:lnTo>
                    <a:pt x="3400" y="1939"/>
                  </a:lnTo>
                  <a:cubicBezTo>
                    <a:pt x="3067" y="1506"/>
                    <a:pt x="2734" y="1073"/>
                    <a:pt x="2401" y="640"/>
                  </a:cubicBezTo>
                  <a:cubicBezTo>
                    <a:pt x="2267" y="473"/>
                    <a:pt x="2134" y="273"/>
                    <a:pt x="1900" y="173"/>
                  </a:cubicBezTo>
                  <a:cubicBezTo>
                    <a:pt x="1819" y="135"/>
                    <a:pt x="1740" y="117"/>
                    <a:pt x="1664" y="117"/>
                  </a:cubicBezTo>
                  <a:cubicBezTo>
                    <a:pt x="471" y="117"/>
                    <a:pt x="1" y="4555"/>
                    <a:pt x="32" y="5276"/>
                  </a:cubicBezTo>
                  <a:cubicBezTo>
                    <a:pt x="99" y="6377"/>
                    <a:pt x="333" y="7511"/>
                    <a:pt x="1033" y="8345"/>
                  </a:cubicBezTo>
                  <a:cubicBezTo>
                    <a:pt x="1775" y="9225"/>
                    <a:pt x="2926" y="9674"/>
                    <a:pt x="4073" y="9674"/>
                  </a:cubicBezTo>
                  <a:cubicBezTo>
                    <a:pt x="4317" y="9674"/>
                    <a:pt x="4562" y="9654"/>
                    <a:pt x="4802" y="9613"/>
                  </a:cubicBezTo>
                  <a:cubicBezTo>
                    <a:pt x="6170" y="9346"/>
                    <a:pt x="7371" y="8479"/>
                    <a:pt x="8205" y="7378"/>
                  </a:cubicBezTo>
                  <a:cubicBezTo>
                    <a:pt x="8972" y="6344"/>
                    <a:pt x="9706" y="4743"/>
                    <a:pt x="9973" y="3508"/>
                  </a:cubicBezTo>
                  <a:cubicBezTo>
                    <a:pt x="10006" y="3408"/>
                    <a:pt x="10039" y="3275"/>
                    <a:pt x="9939" y="3175"/>
                  </a:cubicBezTo>
                  <a:cubicBezTo>
                    <a:pt x="9873" y="3108"/>
                    <a:pt x="9773" y="3075"/>
                    <a:pt x="9673" y="3075"/>
                  </a:cubicBezTo>
                  <a:cubicBezTo>
                    <a:pt x="9534" y="3064"/>
                    <a:pt x="9395" y="3058"/>
                    <a:pt x="9256" y="3058"/>
                  </a:cubicBezTo>
                  <a:cubicBezTo>
                    <a:pt x="8563" y="3058"/>
                    <a:pt x="7882" y="3197"/>
                    <a:pt x="7271" y="3475"/>
                  </a:cubicBezTo>
                  <a:cubicBezTo>
                    <a:pt x="7404" y="2574"/>
                    <a:pt x="7471" y="1073"/>
                    <a:pt x="6871" y="273"/>
                  </a:cubicBezTo>
                  <a:cubicBezTo>
                    <a:pt x="6712" y="80"/>
                    <a:pt x="6505" y="0"/>
                    <a:pt x="6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7"/>
            <p:cNvSpPr/>
            <p:nvPr/>
          </p:nvSpPr>
          <p:spPr>
            <a:xfrm rot="3599956">
              <a:off x="1915431" y="2287824"/>
              <a:ext cx="250994" cy="241870"/>
            </a:xfrm>
            <a:custGeom>
              <a:rect b="b" l="l" r="r" t="t"/>
              <a:pathLst>
                <a:path extrusionOk="0" h="9675" w="10040">
                  <a:moveTo>
                    <a:pt x="6272" y="0"/>
                  </a:moveTo>
                  <a:cubicBezTo>
                    <a:pt x="5142" y="0"/>
                    <a:pt x="3383" y="1873"/>
                    <a:pt x="3400" y="1939"/>
                  </a:cubicBezTo>
                  <a:lnTo>
                    <a:pt x="3400" y="1939"/>
                  </a:lnTo>
                  <a:cubicBezTo>
                    <a:pt x="3067" y="1506"/>
                    <a:pt x="2734" y="1073"/>
                    <a:pt x="2401" y="640"/>
                  </a:cubicBezTo>
                  <a:cubicBezTo>
                    <a:pt x="2267" y="473"/>
                    <a:pt x="2134" y="273"/>
                    <a:pt x="1900" y="173"/>
                  </a:cubicBezTo>
                  <a:cubicBezTo>
                    <a:pt x="1819" y="135"/>
                    <a:pt x="1740" y="117"/>
                    <a:pt x="1664" y="117"/>
                  </a:cubicBezTo>
                  <a:cubicBezTo>
                    <a:pt x="471" y="117"/>
                    <a:pt x="1" y="4555"/>
                    <a:pt x="32" y="5276"/>
                  </a:cubicBezTo>
                  <a:cubicBezTo>
                    <a:pt x="99" y="6377"/>
                    <a:pt x="333" y="7511"/>
                    <a:pt x="1033" y="8345"/>
                  </a:cubicBezTo>
                  <a:cubicBezTo>
                    <a:pt x="1775" y="9225"/>
                    <a:pt x="2926" y="9674"/>
                    <a:pt x="4073" y="9674"/>
                  </a:cubicBezTo>
                  <a:cubicBezTo>
                    <a:pt x="4317" y="9674"/>
                    <a:pt x="4562" y="9654"/>
                    <a:pt x="4802" y="9613"/>
                  </a:cubicBezTo>
                  <a:cubicBezTo>
                    <a:pt x="6170" y="9346"/>
                    <a:pt x="7371" y="8479"/>
                    <a:pt x="8205" y="7378"/>
                  </a:cubicBezTo>
                  <a:cubicBezTo>
                    <a:pt x="8972" y="6344"/>
                    <a:pt x="9706" y="4743"/>
                    <a:pt x="9973" y="3508"/>
                  </a:cubicBezTo>
                  <a:cubicBezTo>
                    <a:pt x="10006" y="3408"/>
                    <a:pt x="10039" y="3275"/>
                    <a:pt x="9939" y="3175"/>
                  </a:cubicBezTo>
                  <a:cubicBezTo>
                    <a:pt x="9873" y="3108"/>
                    <a:pt x="9773" y="3075"/>
                    <a:pt x="9673" y="3075"/>
                  </a:cubicBezTo>
                  <a:cubicBezTo>
                    <a:pt x="9534" y="3064"/>
                    <a:pt x="9395" y="3058"/>
                    <a:pt x="9256" y="3058"/>
                  </a:cubicBezTo>
                  <a:cubicBezTo>
                    <a:pt x="8563" y="3058"/>
                    <a:pt x="7882" y="3197"/>
                    <a:pt x="7271" y="3475"/>
                  </a:cubicBezTo>
                  <a:cubicBezTo>
                    <a:pt x="7404" y="2574"/>
                    <a:pt x="7471" y="1073"/>
                    <a:pt x="6871" y="273"/>
                  </a:cubicBezTo>
                  <a:cubicBezTo>
                    <a:pt x="6712" y="80"/>
                    <a:pt x="6505" y="0"/>
                    <a:pt x="6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7"/>
            <p:cNvSpPr/>
            <p:nvPr/>
          </p:nvSpPr>
          <p:spPr>
            <a:xfrm rot="3599956">
              <a:off x="2350856" y="2097324"/>
              <a:ext cx="250994" cy="241870"/>
            </a:xfrm>
            <a:custGeom>
              <a:rect b="b" l="l" r="r" t="t"/>
              <a:pathLst>
                <a:path extrusionOk="0" h="9675" w="10040">
                  <a:moveTo>
                    <a:pt x="6272" y="0"/>
                  </a:moveTo>
                  <a:cubicBezTo>
                    <a:pt x="5142" y="0"/>
                    <a:pt x="3383" y="1873"/>
                    <a:pt x="3400" y="1939"/>
                  </a:cubicBezTo>
                  <a:lnTo>
                    <a:pt x="3400" y="1939"/>
                  </a:lnTo>
                  <a:cubicBezTo>
                    <a:pt x="3067" y="1506"/>
                    <a:pt x="2734" y="1073"/>
                    <a:pt x="2401" y="640"/>
                  </a:cubicBezTo>
                  <a:cubicBezTo>
                    <a:pt x="2267" y="473"/>
                    <a:pt x="2134" y="273"/>
                    <a:pt x="1900" y="173"/>
                  </a:cubicBezTo>
                  <a:cubicBezTo>
                    <a:pt x="1819" y="135"/>
                    <a:pt x="1740" y="117"/>
                    <a:pt x="1664" y="117"/>
                  </a:cubicBezTo>
                  <a:cubicBezTo>
                    <a:pt x="471" y="117"/>
                    <a:pt x="1" y="4555"/>
                    <a:pt x="32" y="5276"/>
                  </a:cubicBezTo>
                  <a:cubicBezTo>
                    <a:pt x="99" y="6377"/>
                    <a:pt x="333" y="7511"/>
                    <a:pt x="1033" y="8345"/>
                  </a:cubicBezTo>
                  <a:cubicBezTo>
                    <a:pt x="1775" y="9225"/>
                    <a:pt x="2926" y="9674"/>
                    <a:pt x="4073" y="9674"/>
                  </a:cubicBezTo>
                  <a:cubicBezTo>
                    <a:pt x="4317" y="9674"/>
                    <a:pt x="4562" y="9654"/>
                    <a:pt x="4802" y="9613"/>
                  </a:cubicBezTo>
                  <a:cubicBezTo>
                    <a:pt x="6170" y="9346"/>
                    <a:pt x="7371" y="8479"/>
                    <a:pt x="8205" y="7378"/>
                  </a:cubicBezTo>
                  <a:cubicBezTo>
                    <a:pt x="8972" y="6344"/>
                    <a:pt x="9706" y="4743"/>
                    <a:pt x="9973" y="3508"/>
                  </a:cubicBezTo>
                  <a:cubicBezTo>
                    <a:pt x="10006" y="3408"/>
                    <a:pt x="10039" y="3275"/>
                    <a:pt x="9939" y="3175"/>
                  </a:cubicBezTo>
                  <a:cubicBezTo>
                    <a:pt x="9873" y="3108"/>
                    <a:pt x="9773" y="3075"/>
                    <a:pt x="9673" y="3075"/>
                  </a:cubicBezTo>
                  <a:cubicBezTo>
                    <a:pt x="9534" y="3064"/>
                    <a:pt x="9395" y="3058"/>
                    <a:pt x="9256" y="3058"/>
                  </a:cubicBezTo>
                  <a:cubicBezTo>
                    <a:pt x="8563" y="3058"/>
                    <a:pt x="7882" y="3197"/>
                    <a:pt x="7271" y="3475"/>
                  </a:cubicBezTo>
                  <a:cubicBezTo>
                    <a:pt x="7404" y="2574"/>
                    <a:pt x="7471" y="1073"/>
                    <a:pt x="6871" y="273"/>
                  </a:cubicBezTo>
                  <a:cubicBezTo>
                    <a:pt x="6712" y="80"/>
                    <a:pt x="6505" y="0"/>
                    <a:pt x="6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67"/>
          <p:cNvSpPr/>
          <p:nvPr/>
        </p:nvSpPr>
        <p:spPr>
          <a:xfrm>
            <a:off x="1389281" y="4101176"/>
            <a:ext cx="602304" cy="63660"/>
          </a:xfrm>
          <a:custGeom>
            <a:rect b="b" l="l" r="r" t="t"/>
            <a:pathLst>
              <a:path extrusionOk="0" fill="none" h="4171" w="39463">
                <a:moveTo>
                  <a:pt x="1" y="1"/>
                </a:moveTo>
                <a:cubicBezTo>
                  <a:pt x="3937" y="1"/>
                  <a:pt x="3937" y="4170"/>
                  <a:pt x="7873" y="4170"/>
                </a:cubicBezTo>
                <a:cubicBezTo>
                  <a:pt x="11842" y="4170"/>
                  <a:pt x="11842" y="1"/>
                  <a:pt x="15779" y="1"/>
                </a:cubicBezTo>
                <a:cubicBezTo>
                  <a:pt x="19715" y="1"/>
                  <a:pt x="19715" y="4170"/>
                  <a:pt x="23684" y="4170"/>
                </a:cubicBezTo>
                <a:cubicBezTo>
                  <a:pt x="27620" y="4170"/>
                  <a:pt x="27620" y="1"/>
                  <a:pt x="31556" y="1"/>
                </a:cubicBezTo>
                <a:cubicBezTo>
                  <a:pt x="35526" y="1"/>
                  <a:pt x="35526" y="4170"/>
                  <a:pt x="39462" y="4170"/>
                </a:cubicBezTo>
              </a:path>
            </a:pathLst>
          </a:custGeom>
          <a:noFill/>
          <a:ln cap="rnd" cmpd="sng" w="38100">
            <a:solidFill>
              <a:srgbClr val="FFF2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7"/>
          <p:cNvSpPr/>
          <p:nvPr/>
        </p:nvSpPr>
        <p:spPr>
          <a:xfrm>
            <a:off x="7218407" y="3805667"/>
            <a:ext cx="306672" cy="295499"/>
          </a:xfrm>
          <a:custGeom>
            <a:rect b="b" l="l" r="r" t="t"/>
            <a:pathLst>
              <a:path extrusionOk="0" h="9675" w="10040">
                <a:moveTo>
                  <a:pt x="6272" y="0"/>
                </a:moveTo>
                <a:cubicBezTo>
                  <a:pt x="5142" y="0"/>
                  <a:pt x="3383" y="1873"/>
                  <a:pt x="3400" y="1939"/>
                </a:cubicBezTo>
                <a:lnTo>
                  <a:pt x="3400" y="1939"/>
                </a:lnTo>
                <a:cubicBezTo>
                  <a:pt x="3067" y="1506"/>
                  <a:pt x="2734" y="1073"/>
                  <a:pt x="2401" y="640"/>
                </a:cubicBezTo>
                <a:cubicBezTo>
                  <a:pt x="2267" y="473"/>
                  <a:pt x="2134" y="273"/>
                  <a:pt x="1900" y="173"/>
                </a:cubicBezTo>
                <a:cubicBezTo>
                  <a:pt x="1819" y="135"/>
                  <a:pt x="1740" y="117"/>
                  <a:pt x="1664" y="117"/>
                </a:cubicBezTo>
                <a:cubicBezTo>
                  <a:pt x="471" y="117"/>
                  <a:pt x="1" y="4555"/>
                  <a:pt x="32" y="5276"/>
                </a:cubicBezTo>
                <a:cubicBezTo>
                  <a:pt x="99" y="6377"/>
                  <a:pt x="333" y="7511"/>
                  <a:pt x="1033" y="8345"/>
                </a:cubicBezTo>
                <a:cubicBezTo>
                  <a:pt x="1775" y="9225"/>
                  <a:pt x="2926" y="9674"/>
                  <a:pt x="4073" y="9674"/>
                </a:cubicBezTo>
                <a:cubicBezTo>
                  <a:pt x="4317" y="9674"/>
                  <a:pt x="4562" y="9654"/>
                  <a:pt x="4802" y="9613"/>
                </a:cubicBezTo>
                <a:cubicBezTo>
                  <a:pt x="6170" y="9346"/>
                  <a:pt x="7371" y="8479"/>
                  <a:pt x="8205" y="7378"/>
                </a:cubicBezTo>
                <a:cubicBezTo>
                  <a:pt x="8972" y="6344"/>
                  <a:pt x="9706" y="4743"/>
                  <a:pt x="9973" y="3508"/>
                </a:cubicBezTo>
                <a:cubicBezTo>
                  <a:pt x="10006" y="3408"/>
                  <a:pt x="10039" y="3275"/>
                  <a:pt x="9939" y="3175"/>
                </a:cubicBezTo>
                <a:cubicBezTo>
                  <a:pt x="9873" y="3108"/>
                  <a:pt x="9773" y="3075"/>
                  <a:pt x="9673" y="3075"/>
                </a:cubicBezTo>
                <a:cubicBezTo>
                  <a:pt x="9534" y="3064"/>
                  <a:pt x="9395" y="3058"/>
                  <a:pt x="9256" y="3058"/>
                </a:cubicBezTo>
                <a:cubicBezTo>
                  <a:pt x="8563" y="3058"/>
                  <a:pt x="7882" y="3197"/>
                  <a:pt x="7271" y="3475"/>
                </a:cubicBezTo>
                <a:cubicBezTo>
                  <a:pt x="7404" y="2574"/>
                  <a:pt x="7471" y="1073"/>
                  <a:pt x="6871" y="273"/>
                </a:cubicBezTo>
                <a:cubicBezTo>
                  <a:pt x="6712" y="80"/>
                  <a:pt x="6505" y="0"/>
                  <a:pt x="62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8"/>
          <p:cNvSpPr txBox="1"/>
          <p:nvPr>
            <p:ph type="title"/>
          </p:nvPr>
        </p:nvSpPr>
        <p:spPr>
          <a:xfrm>
            <a:off x="1569000" y="372596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Test coverage</a:t>
            </a:r>
            <a:endParaRPr/>
          </a:p>
        </p:txBody>
      </p:sp>
      <p:graphicFrame>
        <p:nvGraphicFramePr>
          <p:cNvPr id="1194" name="Google Shape;1194;p68"/>
          <p:cNvGraphicFramePr/>
          <p:nvPr/>
        </p:nvGraphicFramePr>
        <p:xfrm>
          <a:off x="1667575" y="120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{32D389AF-68F9-453E-A229-4561C0305590}</a:tableStyleId>
              </a:tblPr>
              <a:tblGrid>
                <a:gridCol w="1453775"/>
                <a:gridCol w="2138200"/>
                <a:gridCol w="738950"/>
                <a:gridCol w="738950"/>
                <a:gridCol w="738950"/>
              </a:tblGrid>
              <a:tr h="52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DBDDD3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Pass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Block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Fail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Zsolt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">
                          <a:solidFill>
                            <a:srgbClr val="C2C2C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login</a:t>
                      </a:r>
                      <a:endParaRPr>
                        <a:solidFill>
                          <a:srgbClr val="C2C2C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Bogi</a:t>
                      </a:r>
                      <a:endParaRPr b="1" sz="2200">
                        <a:solidFill>
                          <a:schemeClr val="dk1"/>
                        </a:solidFill>
                        <a:latin typeface="Vollkorn"/>
                        <a:ea typeface="Vollkorn"/>
                        <a:cs typeface="Vollkorn"/>
                        <a:sym typeface="Vollkorn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">
                          <a:solidFill>
                            <a:srgbClr val="C2C2C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logout</a:t>
                      </a:r>
                      <a:endParaRPr>
                        <a:solidFill>
                          <a:srgbClr val="C2C2C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Bence</a:t>
                      </a:r>
                      <a:endParaRPr b="1" sz="2200">
                        <a:solidFill>
                          <a:schemeClr val="dk1"/>
                        </a:solidFill>
                        <a:latin typeface="Vollkorn"/>
                        <a:ea typeface="Vollkorn"/>
                        <a:cs typeface="Vollkorn"/>
                        <a:sym typeface="Vollkorn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">
                          <a:solidFill>
                            <a:srgbClr val="C2C2C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browse project</a:t>
                      </a:r>
                      <a:endParaRPr>
                        <a:solidFill>
                          <a:srgbClr val="C2C2C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Bogi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">
                          <a:solidFill>
                            <a:srgbClr val="C2C2C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create issue</a:t>
                      </a:r>
                      <a:endParaRPr>
                        <a:solidFill>
                          <a:srgbClr val="C2C2C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zsolt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">
                          <a:solidFill>
                            <a:srgbClr val="C2C2C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browse issue</a:t>
                      </a:r>
                      <a:endParaRPr>
                        <a:solidFill>
                          <a:srgbClr val="C2C2C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bence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">
                          <a:solidFill>
                            <a:srgbClr val="C2C2C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edit issue</a:t>
                      </a:r>
                      <a:endParaRPr>
                        <a:solidFill>
                          <a:srgbClr val="C2C2C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u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5" name="Google Shape;1195;p68"/>
          <p:cNvSpPr txBox="1"/>
          <p:nvPr/>
        </p:nvSpPr>
        <p:spPr>
          <a:xfrm>
            <a:off x="1667575" y="1297225"/>
            <a:ext cx="35061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200">
                <a:solidFill>
                  <a:schemeClr val="lt2"/>
                </a:solidFill>
              </a:rPr>
              <a:t>Összesen: 35 teszt - </a:t>
            </a:r>
            <a:r>
              <a:rPr b="1" lang="hu" sz="1200">
                <a:solidFill>
                  <a:srgbClr val="00FF00"/>
                </a:solidFill>
              </a:rPr>
              <a:t>Pass: 23</a:t>
            </a:r>
            <a:r>
              <a:rPr b="1" lang="hu" sz="1200">
                <a:solidFill>
                  <a:schemeClr val="lt2"/>
                </a:solidFill>
              </a:rPr>
              <a:t>  </a:t>
            </a:r>
            <a:r>
              <a:rPr b="1" lang="hu" sz="1200">
                <a:solidFill>
                  <a:srgbClr val="0000FF"/>
                </a:solidFill>
              </a:rPr>
              <a:t>Block: 8 </a:t>
            </a:r>
            <a:r>
              <a:rPr b="1" lang="hu" sz="1200">
                <a:solidFill>
                  <a:schemeClr val="lt2"/>
                </a:solidFill>
              </a:rPr>
              <a:t> </a:t>
            </a:r>
            <a:r>
              <a:rPr b="1" lang="hu" sz="1200">
                <a:solidFill>
                  <a:srgbClr val="FF0000"/>
                </a:solidFill>
              </a:rPr>
              <a:t>Fail: 4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9"/>
          <p:cNvSpPr txBox="1"/>
          <p:nvPr>
            <p:ph type="title"/>
          </p:nvPr>
        </p:nvSpPr>
        <p:spPr>
          <a:xfrm>
            <a:off x="3025825" y="2971750"/>
            <a:ext cx="5823900" cy="15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Teszt összegzés a Jirából</a:t>
            </a:r>
            <a:endParaRPr/>
          </a:p>
        </p:txBody>
      </p:sp>
      <p:pic>
        <p:nvPicPr>
          <p:cNvPr id="1201" name="Google Shape;12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5146"/>
            <a:ext cx="8839197" cy="188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54792"/>
            <a:ext cx="2748820" cy="1664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0"/>
          <p:cNvSpPr txBox="1"/>
          <p:nvPr>
            <p:ph type="title"/>
          </p:nvPr>
        </p:nvSpPr>
        <p:spPr>
          <a:xfrm>
            <a:off x="3079950" y="3910800"/>
            <a:ext cx="5535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sprint befejeztével a bug riportot átadjuk a fejlesztő csapatnak… </a:t>
            </a:r>
            <a:endParaRPr/>
          </a:p>
        </p:txBody>
      </p:sp>
      <p:pic>
        <p:nvPicPr>
          <p:cNvPr id="1208" name="Google Shape;12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600" y="478975"/>
            <a:ext cx="6088700" cy="34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1"/>
          <p:cNvSpPr txBox="1"/>
          <p:nvPr>
            <p:ph type="title"/>
          </p:nvPr>
        </p:nvSpPr>
        <p:spPr>
          <a:xfrm>
            <a:off x="1752386" y="1553271"/>
            <a:ext cx="23826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+++</a:t>
            </a:r>
            <a:endParaRPr/>
          </a:p>
        </p:txBody>
      </p:sp>
      <p:sp>
        <p:nvSpPr>
          <p:cNvPr id="1214" name="Google Shape;1214;p71"/>
          <p:cNvSpPr txBox="1"/>
          <p:nvPr>
            <p:ph idx="1" type="subTitle"/>
          </p:nvPr>
        </p:nvSpPr>
        <p:spPr>
          <a:xfrm>
            <a:off x="1528050" y="2278425"/>
            <a:ext cx="2757900" cy="18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DCDD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Hatékony csapatmunka, Jira fortélyainak elsajátítása, rugalmasság és jó hangulat, elméleti tudás mélyítése</a:t>
            </a:r>
            <a:endParaRPr sz="2000"/>
          </a:p>
        </p:txBody>
      </p:sp>
      <p:sp>
        <p:nvSpPr>
          <p:cNvPr id="1215" name="Google Shape;1215;p71"/>
          <p:cNvSpPr txBox="1"/>
          <p:nvPr>
            <p:ph idx="2" type="title"/>
          </p:nvPr>
        </p:nvSpPr>
        <p:spPr>
          <a:xfrm>
            <a:off x="5009013" y="1553275"/>
            <a:ext cx="23826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---</a:t>
            </a:r>
            <a:endParaRPr/>
          </a:p>
        </p:txBody>
      </p:sp>
      <p:sp>
        <p:nvSpPr>
          <p:cNvPr id="1216" name="Google Shape;1216;p71"/>
          <p:cNvSpPr txBox="1"/>
          <p:nvPr>
            <p:ph idx="3" type="subTitle"/>
          </p:nvPr>
        </p:nvSpPr>
        <p:spPr>
          <a:xfrm>
            <a:off x="4857975" y="2223849"/>
            <a:ext cx="2673000" cy="1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Kezdeti nehézségek a Jira-ban és Zephyrben.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type="title"/>
          </p:nvPr>
        </p:nvSpPr>
        <p:spPr>
          <a:xfrm>
            <a:off x="4438038" y="588978"/>
            <a:ext cx="4126800" cy="14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6200"/>
              <a:t>köszi a figyelmet</a:t>
            </a:r>
            <a:r>
              <a:rPr lang="hu" sz="6200"/>
              <a:t>!</a:t>
            </a:r>
            <a:endParaRPr sz="6200"/>
          </a:p>
        </p:txBody>
      </p:sp>
      <p:sp>
        <p:nvSpPr>
          <p:cNvPr id="1222" name="Google Shape;1222;p72"/>
          <p:cNvSpPr txBox="1"/>
          <p:nvPr>
            <p:ph idx="1" type="subTitle"/>
          </p:nvPr>
        </p:nvSpPr>
        <p:spPr>
          <a:xfrm>
            <a:off x="4188138" y="2094400"/>
            <a:ext cx="4626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 u="sng">
                <a:solidFill>
                  <a:schemeClr val="hlink"/>
                </a:solidFill>
                <a:hlinkClick r:id="rId3"/>
              </a:rPr>
              <a:t>https://jira-manual.codecool.metastage.net/secure/RapidBoard.jspa?rapidView=383&amp;projectKey=JW&amp;view=reporting&amp;chart=burnupChart&amp;sprint=110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223" name="Google Shape;1223;p72"/>
          <p:cNvSpPr txBox="1"/>
          <p:nvPr/>
        </p:nvSpPr>
        <p:spPr>
          <a:xfrm>
            <a:off x="4572000" y="4154863"/>
            <a:ext cx="3858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hu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24" name="Google Shape;1224;p72"/>
          <p:cNvGrpSpPr/>
          <p:nvPr/>
        </p:nvGrpSpPr>
        <p:grpSpPr>
          <a:xfrm flipH="1">
            <a:off x="1554907" y="1641070"/>
            <a:ext cx="2566837" cy="1861256"/>
            <a:chOff x="2833075" y="3067150"/>
            <a:chExt cx="2229125" cy="1616375"/>
          </a:xfrm>
        </p:grpSpPr>
        <p:sp>
          <p:nvSpPr>
            <p:cNvPr id="1225" name="Google Shape;1225;p72"/>
            <p:cNvSpPr/>
            <p:nvPr/>
          </p:nvSpPr>
          <p:spPr>
            <a:xfrm>
              <a:off x="2902300" y="3110400"/>
              <a:ext cx="2159900" cy="1573125"/>
            </a:xfrm>
            <a:custGeom>
              <a:rect b="b" l="l" r="r" t="t"/>
              <a:pathLst>
                <a:path extrusionOk="0" h="62925" w="86396">
                  <a:moveTo>
                    <a:pt x="25187" y="0"/>
                  </a:moveTo>
                  <a:cubicBezTo>
                    <a:pt x="24238" y="0"/>
                    <a:pt x="23297" y="65"/>
                    <a:pt x="22383" y="272"/>
                  </a:cubicBezTo>
                  <a:cubicBezTo>
                    <a:pt x="20215" y="739"/>
                    <a:pt x="18247" y="1906"/>
                    <a:pt x="16279" y="2907"/>
                  </a:cubicBezTo>
                  <a:cubicBezTo>
                    <a:pt x="12276" y="4842"/>
                    <a:pt x="7939" y="6009"/>
                    <a:pt x="3503" y="6276"/>
                  </a:cubicBezTo>
                  <a:cubicBezTo>
                    <a:pt x="2569" y="6343"/>
                    <a:pt x="1535" y="6376"/>
                    <a:pt x="801" y="7010"/>
                  </a:cubicBezTo>
                  <a:cubicBezTo>
                    <a:pt x="34" y="7677"/>
                    <a:pt x="0" y="9311"/>
                    <a:pt x="267" y="10312"/>
                  </a:cubicBezTo>
                  <a:cubicBezTo>
                    <a:pt x="668" y="11813"/>
                    <a:pt x="1702" y="12614"/>
                    <a:pt x="3103" y="13314"/>
                  </a:cubicBezTo>
                  <a:cubicBezTo>
                    <a:pt x="4504" y="14015"/>
                    <a:pt x="6071" y="14248"/>
                    <a:pt x="7606" y="14415"/>
                  </a:cubicBezTo>
                  <a:cubicBezTo>
                    <a:pt x="8473" y="14482"/>
                    <a:pt x="9374" y="14549"/>
                    <a:pt x="10074" y="15049"/>
                  </a:cubicBezTo>
                  <a:cubicBezTo>
                    <a:pt x="10975" y="15749"/>
                    <a:pt x="11175" y="16950"/>
                    <a:pt x="11442" y="18051"/>
                  </a:cubicBezTo>
                  <a:cubicBezTo>
                    <a:pt x="12209" y="21687"/>
                    <a:pt x="13944" y="25156"/>
                    <a:pt x="16345" y="27991"/>
                  </a:cubicBezTo>
                  <a:cubicBezTo>
                    <a:pt x="16979" y="28692"/>
                    <a:pt x="17379" y="29759"/>
                    <a:pt x="17613" y="30693"/>
                  </a:cubicBezTo>
                  <a:cubicBezTo>
                    <a:pt x="17713" y="31060"/>
                    <a:pt x="17780" y="31160"/>
                    <a:pt x="17480" y="31461"/>
                  </a:cubicBezTo>
                  <a:cubicBezTo>
                    <a:pt x="17391" y="31561"/>
                    <a:pt x="17284" y="31595"/>
                    <a:pt x="17166" y="31595"/>
                  </a:cubicBezTo>
                  <a:cubicBezTo>
                    <a:pt x="16969" y="31595"/>
                    <a:pt x="16741" y="31502"/>
                    <a:pt x="16512" y="31461"/>
                  </a:cubicBezTo>
                  <a:cubicBezTo>
                    <a:pt x="15145" y="31127"/>
                    <a:pt x="14044" y="30527"/>
                    <a:pt x="12676" y="30126"/>
                  </a:cubicBezTo>
                  <a:cubicBezTo>
                    <a:pt x="12286" y="29996"/>
                    <a:pt x="11876" y="29934"/>
                    <a:pt x="11464" y="29934"/>
                  </a:cubicBezTo>
                  <a:cubicBezTo>
                    <a:pt x="10396" y="29934"/>
                    <a:pt x="9320" y="30357"/>
                    <a:pt x="8573" y="31127"/>
                  </a:cubicBezTo>
                  <a:cubicBezTo>
                    <a:pt x="8106" y="31561"/>
                    <a:pt x="7773" y="32128"/>
                    <a:pt x="7773" y="32762"/>
                  </a:cubicBezTo>
                  <a:cubicBezTo>
                    <a:pt x="7739" y="33395"/>
                    <a:pt x="8173" y="34062"/>
                    <a:pt x="8773" y="34196"/>
                  </a:cubicBezTo>
                  <a:cubicBezTo>
                    <a:pt x="8858" y="34213"/>
                    <a:pt x="8941" y="34221"/>
                    <a:pt x="9023" y="34221"/>
                  </a:cubicBezTo>
                  <a:cubicBezTo>
                    <a:pt x="9723" y="34221"/>
                    <a:pt x="10359" y="33648"/>
                    <a:pt x="11075" y="33529"/>
                  </a:cubicBezTo>
                  <a:cubicBezTo>
                    <a:pt x="11171" y="33514"/>
                    <a:pt x="11267" y="33508"/>
                    <a:pt x="11363" y="33508"/>
                  </a:cubicBezTo>
                  <a:cubicBezTo>
                    <a:pt x="11931" y="33508"/>
                    <a:pt x="12486" y="33748"/>
                    <a:pt x="12943" y="34062"/>
                  </a:cubicBezTo>
                  <a:cubicBezTo>
                    <a:pt x="13510" y="34463"/>
                    <a:pt x="13944" y="34963"/>
                    <a:pt x="14477" y="35363"/>
                  </a:cubicBezTo>
                  <a:cubicBezTo>
                    <a:pt x="15578" y="36231"/>
                    <a:pt x="16946" y="36698"/>
                    <a:pt x="18313" y="36698"/>
                  </a:cubicBezTo>
                  <a:cubicBezTo>
                    <a:pt x="18881" y="36731"/>
                    <a:pt x="19481" y="36664"/>
                    <a:pt x="19981" y="36931"/>
                  </a:cubicBezTo>
                  <a:cubicBezTo>
                    <a:pt x="20315" y="37098"/>
                    <a:pt x="20548" y="37432"/>
                    <a:pt x="20782" y="37732"/>
                  </a:cubicBezTo>
                  <a:cubicBezTo>
                    <a:pt x="21049" y="38099"/>
                    <a:pt x="21649" y="38499"/>
                    <a:pt x="21449" y="38933"/>
                  </a:cubicBezTo>
                  <a:cubicBezTo>
                    <a:pt x="20715" y="40334"/>
                    <a:pt x="19214" y="41568"/>
                    <a:pt x="20015" y="43136"/>
                  </a:cubicBezTo>
                  <a:cubicBezTo>
                    <a:pt x="20181" y="43436"/>
                    <a:pt x="20081" y="43870"/>
                    <a:pt x="20282" y="44136"/>
                  </a:cubicBezTo>
                  <a:cubicBezTo>
                    <a:pt x="20452" y="44363"/>
                    <a:pt x="20767" y="44518"/>
                    <a:pt x="21063" y="44518"/>
                  </a:cubicBezTo>
                  <a:cubicBezTo>
                    <a:pt x="21115" y="44518"/>
                    <a:pt x="21166" y="44513"/>
                    <a:pt x="21216" y="44503"/>
                  </a:cubicBezTo>
                  <a:cubicBezTo>
                    <a:pt x="21549" y="44403"/>
                    <a:pt x="21783" y="44070"/>
                    <a:pt x="21916" y="43736"/>
                  </a:cubicBezTo>
                  <a:cubicBezTo>
                    <a:pt x="22049" y="43436"/>
                    <a:pt x="22116" y="43069"/>
                    <a:pt x="22250" y="42735"/>
                  </a:cubicBezTo>
                  <a:cubicBezTo>
                    <a:pt x="22550" y="41901"/>
                    <a:pt x="23350" y="41301"/>
                    <a:pt x="24218" y="41201"/>
                  </a:cubicBezTo>
                  <a:cubicBezTo>
                    <a:pt x="25385" y="43369"/>
                    <a:pt x="26753" y="45237"/>
                    <a:pt x="28788" y="46571"/>
                  </a:cubicBezTo>
                  <a:cubicBezTo>
                    <a:pt x="29888" y="47305"/>
                    <a:pt x="31123" y="47939"/>
                    <a:pt x="31923" y="48973"/>
                  </a:cubicBezTo>
                  <a:cubicBezTo>
                    <a:pt x="32524" y="49707"/>
                    <a:pt x="32857" y="50641"/>
                    <a:pt x="33191" y="51542"/>
                  </a:cubicBezTo>
                  <a:cubicBezTo>
                    <a:pt x="33558" y="52642"/>
                    <a:pt x="33958" y="53743"/>
                    <a:pt x="34358" y="54844"/>
                  </a:cubicBezTo>
                  <a:cubicBezTo>
                    <a:pt x="34525" y="55378"/>
                    <a:pt x="34725" y="55945"/>
                    <a:pt x="34592" y="56479"/>
                  </a:cubicBezTo>
                  <a:cubicBezTo>
                    <a:pt x="34425" y="57146"/>
                    <a:pt x="33791" y="57613"/>
                    <a:pt x="33124" y="57880"/>
                  </a:cubicBezTo>
                  <a:cubicBezTo>
                    <a:pt x="32490" y="58146"/>
                    <a:pt x="31756" y="58246"/>
                    <a:pt x="31123" y="58547"/>
                  </a:cubicBezTo>
                  <a:cubicBezTo>
                    <a:pt x="30722" y="58713"/>
                    <a:pt x="30289" y="59147"/>
                    <a:pt x="30489" y="59514"/>
                  </a:cubicBezTo>
                  <a:cubicBezTo>
                    <a:pt x="30622" y="59748"/>
                    <a:pt x="30889" y="59814"/>
                    <a:pt x="31123" y="59881"/>
                  </a:cubicBezTo>
                  <a:cubicBezTo>
                    <a:pt x="32283" y="60177"/>
                    <a:pt x="33490" y="60457"/>
                    <a:pt x="34670" y="60457"/>
                  </a:cubicBezTo>
                  <a:cubicBezTo>
                    <a:pt x="35219" y="60457"/>
                    <a:pt x="35763" y="60396"/>
                    <a:pt x="36293" y="60248"/>
                  </a:cubicBezTo>
                  <a:cubicBezTo>
                    <a:pt x="37627" y="59881"/>
                    <a:pt x="38728" y="58947"/>
                    <a:pt x="39595" y="57880"/>
                  </a:cubicBezTo>
                  <a:cubicBezTo>
                    <a:pt x="40463" y="56812"/>
                    <a:pt x="41096" y="55611"/>
                    <a:pt x="41697" y="54377"/>
                  </a:cubicBezTo>
                  <a:cubicBezTo>
                    <a:pt x="42464" y="54844"/>
                    <a:pt x="43532" y="55044"/>
                    <a:pt x="44365" y="55411"/>
                  </a:cubicBezTo>
                  <a:cubicBezTo>
                    <a:pt x="45166" y="55745"/>
                    <a:pt x="46000" y="56412"/>
                    <a:pt x="46033" y="57312"/>
                  </a:cubicBezTo>
                  <a:cubicBezTo>
                    <a:pt x="46067" y="57980"/>
                    <a:pt x="45633" y="58613"/>
                    <a:pt x="45133" y="59047"/>
                  </a:cubicBezTo>
                  <a:cubicBezTo>
                    <a:pt x="44599" y="59514"/>
                    <a:pt x="43999" y="59848"/>
                    <a:pt x="43498" y="60315"/>
                  </a:cubicBezTo>
                  <a:cubicBezTo>
                    <a:pt x="43131" y="60682"/>
                    <a:pt x="42798" y="61215"/>
                    <a:pt x="42931" y="61716"/>
                  </a:cubicBezTo>
                  <a:cubicBezTo>
                    <a:pt x="43065" y="62216"/>
                    <a:pt x="43598" y="62516"/>
                    <a:pt x="44099" y="62683"/>
                  </a:cubicBezTo>
                  <a:cubicBezTo>
                    <a:pt x="44614" y="62847"/>
                    <a:pt x="45145" y="62925"/>
                    <a:pt x="45676" y="62925"/>
                  </a:cubicBezTo>
                  <a:cubicBezTo>
                    <a:pt x="46657" y="62925"/>
                    <a:pt x="47636" y="62659"/>
                    <a:pt x="48502" y="62183"/>
                  </a:cubicBezTo>
                  <a:cubicBezTo>
                    <a:pt x="49869" y="61482"/>
                    <a:pt x="50937" y="60348"/>
                    <a:pt x="51737" y="59080"/>
                  </a:cubicBezTo>
                  <a:cubicBezTo>
                    <a:pt x="52204" y="58347"/>
                    <a:pt x="52571" y="57513"/>
                    <a:pt x="52471" y="56679"/>
                  </a:cubicBezTo>
                  <a:cubicBezTo>
                    <a:pt x="52338" y="55911"/>
                    <a:pt x="51837" y="55244"/>
                    <a:pt x="51304" y="54644"/>
                  </a:cubicBezTo>
                  <a:cubicBezTo>
                    <a:pt x="50803" y="54043"/>
                    <a:pt x="50270" y="53410"/>
                    <a:pt x="50103" y="52642"/>
                  </a:cubicBezTo>
                  <a:cubicBezTo>
                    <a:pt x="49983" y="51925"/>
                    <a:pt x="50346" y="50724"/>
                    <a:pt x="50928" y="50724"/>
                  </a:cubicBezTo>
                  <a:cubicBezTo>
                    <a:pt x="50995" y="50724"/>
                    <a:pt x="51065" y="50740"/>
                    <a:pt x="51137" y="50774"/>
                  </a:cubicBezTo>
                  <a:cubicBezTo>
                    <a:pt x="52056" y="51180"/>
                    <a:pt x="53741" y="51497"/>
                    <a:pt x="56067" y="51497"/>
                  </a:cubicBezTo>
                  <a:cubicBezTo>
                    <a:pt x="60238" y="51497"/>
                    <a:pt x="66472" y="50479"/>
                    <a:pt x="74053" y="47139"/>
                  </a:cubicBezTo>
                  <a:cubicBezTo>
                    <a:pt x="75921" y="46338"/>
                    <a:pt x="77823" y="45404"/>
                    <a:pt x="79190" y="43903"/>
                  </a:cubicBezTo>
                  <a:cubicBezTo>
                    <a:pt x="81625" y="41201"/>
                    <a:pt x="84427" y="38732"/>
                    <a:pt x="86395" y="35664"/>
                  </a:cubicBezTo>
                  <a:cubicBezTo>
                    <a:pt x="86372" y="35663"/>
                    <a:pt x="86348" y="35663"/>
                    <a:pt x="86324" y="35663"/>
                  </a:cubicBezTo>
                  <a:cubicBezTo>
                    <a:pt x="85221" y="35663"/>
                    <a:pt x="84275" y="36412"/>
                    <a:pt x="83393" y="37065"/>
                  </a:cubicBezTo>
                  <a:cubicBezTo>
                    <a:pt x="81225" y="38666"/>
                    <a:pt x="78857" y="39967"/>
                    <a:pt x="76355" y="41001"/>
                  </a:cubicBezTo>
                  <a:cubicBezTo>
                    <a:pt x="74298" y="41823"/>
                    <a:pt x="72059" y="42435"/>
                    <a:pt x="69865" y="42435"/>
                  </a:cubicBezTo>
                  <a:cubicBezTo>
                    <a:pt x="68679" y="42435"/>
                    <a:pt x="67505" y="42256"/>
                    <a:pt x="66381" y="41835"/>
                  </a:cubicBezTo>
                  <a:cubicBezTo>
                    <a:pt x="64580" y="41168"/>
                    <a:pt x="63012" y="39900"/>
                    <a:pt x="61745" y="38432"/>
                  </a:cubicBezTo>
                  <a:cubicBezTo>
                    <a:pt x="60477" y="36965"/>
                    <a:pt x="59443" y="35330"/>
                    <a:pt x="58442" y="33662"/>
                  </a:cubicBezTo>
                  <a:cubicBezTo>
                    <a:pt x="54840" y="27858"/>
                    <a:pt x="51771" y="21754"/>
                    <a:pt x="45466" y="19085"/>
                  </a:cubicBezTo>
                  <a:cubicBezTo>
                    <a:pt x="42600" y="17857"/>
                    <a:pt x="39493" y="17249"/>
                    <a:pt x="36386" y="17249"/>
                  </a:cubicBezTo>
                  <a:cubicBezTo>
                    <a:pt x="32658" y="17249"/>
                    <a:pt x="28930" y="18124"/>
                    <a:pt x="25619" y="19852"/>
                  </a:cubicBezTo>
                  <a:cubicBezTo>
                    <a:pt x="23350" y="17851"/>
                    <a:pt x="20949" y="15049"/>
                    <a:pt x="20048" y="12180"/>
                  </a:cubicBezTo>
                  <a:cubicBezTo>
                    <a:pt x="19348" y="9912"/>
                    <a:pt x="19981" y="7277"/>
                    <a:pt x="21649" y="5575"/>
                  </a:cubicBezTo>
                  <a:cubicBezTo>
                    <a:pt x="22896" y="4304"/>
                    <a:pt x="24683" y="3591"/>
                    <a:pt x="26454" y="3591"/>
                  </a:cubicBezTo>
                  <a:cubicBezTo>
                    <a:pt x="27052" y="3591"/>
                    <a:pt x="27648" y="3672"/>
                    <a:pt x="28221" y="3841"/>
                  </a:cubicBezTo>
                  <a:cubicBezTo>
                    <a:pt x="28927" y="4061"/>
                    <a:pt x="29706" y="4370"/>
                    <a:pt x="30413" y="4370"/>
                  </a:cubicBezTo>
                  <a:cubicBezTo>
                    <a:pt x="30775" y="4370"/>
                    <a:pt x="31118" y="4289"/>
                    <a:pt x="31423" y="4074"/>
                  </a:cubicBezTo>
                  <a:cubicBezTo>
                    <a:pt x="32390" y="3374"/>
                    <a:pt x="32090" y="1773"/>
                    <a:pt x="31189" y="1039"/>
                  </a:cubicBezTo>
                  <a:cubicBezTo>
                    <a:pt x="30289" y="305"/>
                    <a:pt x="29021" y="205"/>
                    <a:pt x="27854" y="105"/>
                  </a:cubicBezTo>
                  <a:cubicBezTo>
                    <a:pt x="26967" y="57"/>
                    <a:pt x="26074" y="0"/>
                    <a:pt x="25187" y="0"/>
                  </a:cubicBezTo>
                  <a:close/>
                </a:path>
              </a:pathLst>
            </a:custGeom>
            <a:solidFill>
              <a:srgbClr val="FFF2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2"/>
            <p:cNvSpPr/>
            <p:nvPr/>
          </p:nvSpPr>
          <p:spPr>
            <a:xfrm>
              <a:off x="2833075" y="3067150"/>
              <a:ext cx="2193275" cy="1598450"/>
            </a:xfrm>
            <a:custGeom>
              <a:rect b="b" l="l" r="r" t="t"/>
              <a:pathLst>
                <a:path extrusionOk="0" h="63938" w="87731">
                  <a:moveTo>
                    <a:pt x="12371" y="30865"/>
                  </a:moveTo>
                  <a:cubicBezTo>
                    <a:pt x="12669" y="30865"/>
                    <a:pt x="12973" y="30924"/>
                    <a:pt x="13277" y="31056"/>
                  </a:cubicBezTo>
                  <a:cubicBezTo>
                    <a:pt x="14178" y="31423"/>
                    <a:pt x="15078" y="31790"/>
                    <a:pt x="15979" y="32123"/>
                  </a:cubicBezTo>
                  <a:cubicBezTo>
                    <a:pt x="16445" y="32288"/>
                    <a:pt x="16890" y="32407"/>
                    <a:pt x="17385" y="32407"/>
                  </a:cubicBezTo>
                  <a:cubicBezTo>
                    <a:pt x="17492" y="32407"/>
                    <a:pt x="17601" y="32402"/>
                    <a:pt x="17713" y="32390"/>
                  </a:cubicBezTo>
                  <a:cubicBezTo>
                    <a:pt x="17816" y="32379"/>
                    <a:pt x="17904" y="32372"/>
                    <a:pt x="17980" y="32372"/>
                  </a:cubicBezTo>
                  <a:cubicBezTo>
                    <a:pt x="18352" y="32372"/>
                    <a:pt x="18454" y="32526"/>
                    <a:pt x="18647" y="33024"/>
                  </a:cubicBezTo>
                  <a:cubicBezTo>
                    <a:pt x="19181" y="34225"/>
                    <a:pt x="19681" y="35426"/>
                    <a:pt x="20215" y="36626"/>
                  </a:cubicBezTo>
                  <a:cubicBezTo>
                    <a:pt x="20249" y="36760"/>
                    <a:pt x="20249" y="36893"/>
                    <a:pt x="20282" y="37060"/>
                  </a:cubicBezTo>
                  <a:cubicBezTo>
                    <a:pt x="19815" y="37060"/>
                    <a:pt x="19415" y="37093"/>
                    <a:pt x="18981" y="37127"/>
                  </a:cubicBezTo>
                  <a:cubicBezTo>
                    <a:pt x="19214" y="36726"/>
                    <a:pt x="19448" y="36393"/>
                    <a:pt x="19148" y="35792"/>
                  </a:cubicBezTo>
                  <a:lnTo>
                    <a:pt x="19148" y="35792"/>
                  </a:lnTo>
                  <a:cubicBezTo>
                    <a:pt x="19048" y="35993"/>
                    <a:pt x="18981" y="36126"/>
                    <a:pt x="18981" y="36226"/>
                  </a:cubicBezTo>
                  <a:cubicBezTo>
                    <a:pt x="18948" y="36426"/>
                    <a:pt x="18948" y="36626"/>
                    <a:pt x="18881" y="36827"/>
                  </a:cubicBezTo>
                  <a:cubicBezTo>
                    <a:pt x="18819" y="37033"/>
                    <a:pt x="18719" y="37125"/>
                    <a:pt x="18580" y="37125"/>
                  </a:cubicBezTo>
                  <a:cubicBezTo>
                    <a:pt x="18494" y="37125"/>
                    <a:pt x="18395" y="37090"/>
                    <a:pt x="18280" y="37027"/>
                  </a:cubicBezTo>
                  <a:cubicBezTo>
                    <a:pt x="18414" y="36693"/>
                    <a:pt x="18848" y="36493"/>
                    <a:pt x="18514" y="36093"/>
                  </a:cubicBezTo>
                  <a:lnTo>
                    <a:pt x="18514" y="36093"/>
                  </a:lnTo>
                  <a:cubicBezTo>
                    <a:pt x="18233" y="36261"/>
                    <a:pt x="18307" y="36902"/>
                    <a:pt x="17880" y="36902"/>
                  </a:cubicBezTo>
                  <a:cubicBezTo>
                    <a:pt x="17800" y="36902"/>
                    <a:pt x="17702" y="36879"/>
                    <a:pt x="17580" y="36827"/>
                  </a:cubicBezTo>
                  <a:cubicBezTo>
                    <a:pt x="17813" y="36560"/>
                    <a:pt x="18180" y="36393"/>
                    <a:pt x="17980" y="35859"/>
                  </a:cubicBezTo>
                  <a:lnTo>
                    <a:pt x="17980" y="35859"/>
                  </a:lnTo>
                  <a:cubicBezTo>
                    <a:pt x="17847" y="36026"/>
                    <a:pt x="17780" y="36126"/>
                    <a:pt x="17713" y="36226"/>
                  </a:cubicBezTo>
                  <a:cubicBezTo>
                    <a:pt x="17573" y="36553"/>
                    <a:pt x="17417" y="36716"/>
                    <a:pt x="17187" y="36716"/>
                  </a:cubicBezTo>
                  <a:cubicBezTo>
                    <a:pt x="17088" y="36716"/>
                    <a:pt x="16976" y="36686"/>
                    <a:pt x="16846" y="36626"/>
                  </a:cubicBezTo>
                  <a:cubicBezTo>
                    <a:pt x="16279" y="36360"/>
                    <a:pt x="15712" y="36093"/>
                    <a:pt x="15145" y="35759"/>
                  </a:cubicBezTo>
                  <a:cubicBezTo>
                    <a:pt x="14344" y="35259"/>
                    <a:pt x="13544" y="34792"/>
                    <a:pt x="12843" y="34225"/>
                  </a:cubicBezTo>
                  <a:cubicBezTo>
                    <a:pt x="12395" y="33870"/>
                    <a:pt x="11967" y="33672"/>
                    <a:pt x="11526" y="33672"/>
                  </a:cubicBezTo>
                  <a:cubicBezTo>
                    <a:pt x="11179" y="33672"/>
                    <a:pt x="10823" y="33794"/>
                    <a:pt x="10442" y="34058"/>
                  </a:cubicBezTo>
                  <a:cubicBezTo>
                    <a:pt x="10309" y="34147"/>
                    <a:pt x="10156" y="34203"/>
                    <a:pt x="10004" y="34203"/>
                  </a:cubicBezTo>
                  <a:cubicBezTo>
                    <a:pt x="9813" y="34203"/>
                    <a:pt x="9623" y="34114"/>
                    <a:pt x="9474" y="33891"/>
                  </a:cubicBezTo>
                  <a:cubicBezTo>
                    <a:pt x="9808" y="33558"/>
                    <a:pt x="10341" y="33357"/>
                    <a:pt x="10341" y="32757"/>
                  </a:cubicBezTo>
                  <a:cubicBezTo>
                    <a:pt x="9708" y="32757"/>
                    <a:pt x="9407" y="33391"/>
                    <a:pt x="8907" y="33558"/>
                  </a:cubicBezTo>
                  <a:cubicBezTo>
                    <a:pt x="8674" y="33091"/>
                    <a:pt x="8707" y="32857"/>
                    <a:pt x="9141" y="32523"/>
                  </a:cubicBezTo>
                  <a:cubicBezTo>
                    <a:pt x="9774" y="32056"/>
                    <a:pt x="10375" y="31556"/>
                    <a:pt x="11075" y="31223"/>
                  </a:cubicBezTo>
                  <a:cubicBezTo>
                    <a:pt x="11478" y="31001"/>
                    <a:pt x="11917" y="30865"/>
                    <a:pt x="12371" y="30865"/>
                  </a:cubicBezTo>
                  <a:close/>
                  <a:moveTo>
                    <a:pt x="38862" y="52538"/>
                  </a:moveTo>
                  <a:lnTo>
                    <a:pt x="38862" y="52538"/>
                  </a:lnTo>
                  <a:cubicBezTo>
                    <a:pt x="39796" y="52638"/>
                    <a:pt x="40463" y="53072"/>
                    <a:pt x="41063" y="53872"/>
                  </a:cubicBezTo>
                  <a:cubicBezTo>
                    <a:pt x="40830" y="53739"/>
                    <a:pt x="40730" y="53705"/>
                    <a:pt x="40663" y="53672"/>
                  </a:cubicBezTo>
                  <a:cubicBezTo>
                    <a:pt x="40063" y="53305"/>
                    <a:pt x="39462" y="52905"/>
                    <a:pt x="38862" y="52538"/>
                  </a:cubicBezTo>
                  <a:close/>
                  <a:moveTo>
                    <a:pt x="42998" y="53905"/>
                  </a:moveTo>
                  <a:cubicBezTo>
                    <a:pt x="43098" y="53972"/>
                    <a:pt x="43232" y="54006"/>
                    <a:pt x="43365" y="54072"/>
                  </a:cubicBezTo>
                  <a:lnTo>
                    <a:pt x="43332" y="54172"/>
                  </a:lnTo>
                  <a:cubicBezTo>
                    <a:pt x="43198" y="54106"/>
                    <a:pt x="43065" y="54072"/>
                    <a:pt x="42898" y="54006"/>
                  </a:cubicBezTo>
                  <a:cubicBezTo>
                    <a:pt x="42931" y="53972"/>
                    <a:pt x="42965" y="53939"/>
                    <a:pt x="42998" y="53905"/>
                  </a:cubicBezTo>
                  <a:close/>
                  <a:moveTo>
                    <a:pt x="36493" y="51537"/>
                  </a:moveTo>
                  <a:cubicBezTo>
                    <a:pt x="36960" y="51771"/>
                    <a:pt x="37461" y="51904"/>
                    <a:pt x="37894" y="52171"/>
                  </a:cubicBezTo>
                  <a:cubicBezTo>
                    <a:pt x="39262" y="53072"/>
                    <a:pt x="40563" y="53972"/>
                    <a:pt x="41897" y="54873"/>
                  </a:cubicBezTo>
                  <a:cubicBezTo>
                    <a:pt x="41931" y="54906"/>
                    <a:pt x="41964" y="54973"/>
                    <a:pt x="41997" y="55040"/>
                  </a:cubicBezTo>
                  <a:cubicBezTo>
                    <a:pt x="41897" y="55173"/>
                    <a:pt x="41831" y="55306"/>
                    <a:pt x="41697" y="55473"/>
                  </a:cubicBezTo>
                  <a:cubicBezTo>
                    <a:pt x="39929" y="54206"/>
                    <a:pt x="38161" y="52938"/>
                    <a:pt x="36393" y="51704"/>
                  </a:cubicBezTo>
                  <a:cubicBezTo>
                    <a:pt x="36427" y="51637"/>
                    <a:pt x="36460" y="51604"/>
                    <a:pt x="36493" y="51537"/>
                  </a:cubicBezTo>
                  <a:close/>
                  <a:moveTo>
                    <a:pt x="35745" y="57466"/>
                  </a:moveTo>
                  <a:lnTo>
                    <a:pt x="35745" y="57466"/>
                  </a:lnTo>
                  <a:cubicBezTo>
                    <a:pt x="35750" y="57469"/>
                    <a:pt x="35755" y="57472"/>
                    <a:pt x="35760" y="57475"/>
                  </a:cubicBezTo>
                  <a:cubicBezTo>
                    <a:pt x="35755" y="57472"/>
                    <a:pt x="35750" y="57469"/>
                    <a:pt x="35745" y="57466"/>
                  </a:cubicBezTo>
                  <a:close/>
                  <a:moveTo>
                    <a:pt x="33458" y="50103"/>
                  </a:moveTo>
                  <a:lnTo>
                    <a:pt x="33458" y="50103"/>
                  </a:lnTo>
                  <a:cubicBezTo>
                    <a:pt x="33725" y="50203"/>
                    <a:pt x="33858" y="50236"/>
                    <a:pt x="33958" y="50303"/>
                  </a:cubicBezTo>
                  <a:cubicBezTo>
                    <a:pt x="34959" y="50770"/>
                    <a:pt x="35760" y="51504"/>
                    <a:pt x="36627" y="52138"/>
                  </a:cubicBezTo>
                  <a:cubicBezTo>
                    <a:pt x="38028" y="53172"/>
                    <a:pt x="39362" y="54239"/>
                    <a:pt x="40830" y="55140"/>
                  </a:cubicBezTo>
                  <a:cubicBezTo>
                    <a:pt x="41097" y="55306"/>
                    <a:pt x="41330" y="55507"/>
                    <a:pt x="41597" y="55740"/>
                  </a:cubicBezTo>
                  <a:cubicBezTo>
                    <a:pt x="41464" y="55907"/>
                    <a:pt x="41364" y="56040"/>
                    <a:pt x="41230" y="56174"/>
                  </a:cubicBezTo>
                  <a:cubicBezTo>
                    <a:pt x="41097" y="56074"/>
                    <a:pt x="40963" y="56007"/>
                    <a:pt x="40863" y="55907"/>
                  </a:cubicBezTo>
                  <a:cubicBezTo>
                    <a:pt x="39462" y="54906"/>
                    <a:pt x="38061" y="53905"/>
                    <a:pt x="36660" y="52871"/>
                  </a:cubicBezTo>
                  <a:cubicBezTo>
                    <a:pt x="36493" y="52738"/>
                    <a:pt x="36293" y="52638"/>
                    <a:pt x="36093" y="52538"/>
                  </a:cubicBezTo>
                  <a:cubicBezTo>
                    <a:pt x="36060" y="52605"/>
                    <a:pt x="36026" y="52638"/>
                    <a:pt x="35993" y="52705"/>
                  </a:cubicBezTo>
                  <a:cubicBezTo>
                    <a:pt x="37694" y="53939"/>
                    <a:pt x="39429" y="55206"/>
                    <a:pt x="41163" y="56474"/>
                  </a:cubicBezTo>
                  <a:cubicBezTo>
                    <a:pt x="41097" y="56607"/>
                    <a:pt x="41030" y="56707"/>
                    <a:pt x="40930" y="56808"/>
                  </a:cubicBezTo>
                  <a:cubicBezTo>
                    <a:pt x="40930" y="56841"/>
                    <a:pt x="40863" y="56841"/>
                    <a:pt x="40830" y="56874"/>
                  </a:cubicBezTo>
                  <a:cubicBezTo>
                    <a:pt x="39129" y="55640"/>
                    <a:pt x="37361" y="54473"/>
                    <a:pt x="35526" y="53438"/>
                  </a:cubicBezTo>
                  <a:lnTo>
                    <a:pt x="35526" y="53438"/>
                  </a:lnTo>
                  <a:cubicBezTo>
                    <a:pt x="35626" y="53605"/>
                    <a:pt x="35726" y="53739"/>
                    <a:pt x="35893" y="53839"/>
                  </a:cubicBezTo>
                  <a:cubicBezTo>
                    <a:pt x="37027" y="54606"/>
                    <a:pt x="38195" y="55340"/>
                    <a:pt x="39362" y="56107"/>
                  </a:cubicBezTo>
                  <a:cubicBezTo>
                    <a:pt x="39829" y="56441"/>
                    <a:pt x="40296" y="56808"/>
                    <a:pt x="40797" y="57174"/>
                  </a:cubicBezTo>
                  <a:cubicBezTo>
                    <a:pt x="40596" y="57475"/>
                    <a:pt x="40430" y="57675"/>
                    <a:pt x="40296" y="57875"/>
                  </a:cubicBezTo>
                  <a:cubicBezTo>
                    <a:pt x="39496" y="57308"/>
                    <a:pt x="38728" y="56741"/>
                    <a:pt x="37995" y="56207"/>
                  </a:cubicBezTo>
                  <a:cubicBezTo>
                    <a:pt x="37194" y="55673"/>
                    <a:pt x="36393" y="55140"/>
                    <a:pt x="35626" y="54606"/>
                  </a:cubicBezTo>
                  <a:lnTo>
                    <a:pt x="35626" y="54606"/>
                  </a:lnTo>
                  <a:cubicBezTo>
                    <a:pt x="35793" y="54806"/>
                    <a:pt x="35960" y="55006"/>
                    <a:pt x="36193" y="55173"/>
                  </a:cubicBezTo>
                  <a:cubicBezTo>
                    <a:pt x="36894" y="55707"/>
                    <a:pt x="37594" y="56207"/>
                    <a:pt x="38295" y="56741"/>
                  </a:cubicBezTo>
                  <a:cubicBezTo>
                    <a:pt x="38895" y="57174"/>
                    <a:pt x="39462" y="57608"/>
                    <a:pt x="40029" y="58075"/>
                  </a:cubicBezTo>
                  <a:cubicBezTo>
                    <a:pt x="39896" y="58275"/>
                    <a:pt x="39896" y="58709"/>
                    <a:pt x="39462" y="58742"/>
                  </a:cubicBezTo>
                  <a:cubicBezTo>
                    <a:pt x="39195" y="59009"/>
                    <a:pt x="38929" y="59243"/>
                    <a:pt x="38662" y="59509"/>
                  </a:cubicBezTo>
                  <a:cubicBezTo>
                    <a:pt x="38128" y="59143"/>
                    <a:pt x="37694" y="58776"/>
                    <a:pt x="37227" y="58475"/>
                  </a:cubicBezTo>
                  <a:cubicBezTo>
                    <a:pt x="36727" y="58108"/>
                    <a:pt x="36227" y="57808"/>
                    <a:pt x="35726" y="57475"/>
                  </a:cubicBezTo>
                  <a:lnTo>
                    <a:pt x="35726" y="57475"/>
                  </a:lnTo>
                  <a:cubicBezTo>
                    <a:pt x="36493" y="58309"/>
                    <a:pt x="37361" y="59042"/>
                    <a:pt x="38428" y="59676"/>
                  </a:cubicBezTo>
                  <a:cubicBezTo>
                    <a:pt x="38128" y="59876"/>
                    <a:pt x="37861" y="60077"/>
                    <a:pt x="37594" y="60243"/>
                  </a:cubicBezTo>
                  <a:cubicBezTo>
                    <a:pt x="37094" y="59910"/>
                    <a:pt x="36627" y="59576"/>
                    <a:pt x="36160" y="59243"/>
                  </a:cubicBezTo>
                  <a:cubicBezTo>
                    <a:pt x="36127" y="59276"/>
                    <a:pt x="36093" y="59309"/>
                    <a:pt x="36093" y="59343"/>
                  </a:cubicBezTo>
                  <a:cubicBezTo>
                    <a:pt x="36493" y="59710"/>
                    <a:pt x="36894" y="60043"/>
                    <a:pt x="37327" y="60443"/>
                  </a:cubicBezTo>
                  <a:cubicBezTo>
                    <a:pt x="37061" y="60577"/>
                    <a:pt x="36860" y="60644"/>
                    <a:pt x="36660" y="60744"/>
                  </a:cubicBezTo>
                  <a:cubicBezTo>
                    <a:pt x="35760" y="61211"/>
                    <a:pt x="34792" y="61077"/>
                    <a:pt x="33858" y="61144"/>
                  </a:cubicBezTo>
                  <a:cubicBezTo>
                    <a:pt x="33758" y="61155"/>
                    <a:pt x="33662" y="61159"/>
                    <a:pt x="33567" y="61159"/>
                  </a:cubicBezTo>
                  <a:cubicBezTo>
                    <a:pt x="33376" y="61159"/>
                    <a:pt x="33191" y="61144"/>
                    <a:pt x="32991" y="61144"/>
                  </a:cubicBezTo>
                  <a:cubicBezTo>
                    <a:pt x="32991" y="60577"/>
                    <a:pt x="32991" y="60577"/>
                    <a:pt x="34025" y="59943"/>
                  </a:cubicBezTo>
                  <a:cubicBezTo>
                    <a:pt x="33813" y="59818"/>
                    <a:pt x="33633" y="59766"/>
                    <a:pt x="33474" y="59766"/>
                  </a:cubicBezTo>
                  <a:cubicBezTo>
                    <a:pt x="32958" y="59766"/>
                    <a:pt x="32673" y="60312"/>
                    <a:pt x="32290" y="60644"/>
                  </a:cubicBezTo>
                  <a:cubicBezTo>
                    <a:pt x="32024" y="60477"/>
                    <a:pt x="31857" y="60310"/>
                    <a:pt x="31890" y="59976"/>
                  </a:cubicBezTo>
                  <a:cubicBezTo>
                    <a:pt x="31924" y="59676"/>
                    <a:pt x="32090" y="59443"/>
                    <a:pt x="32424" y="59376"/>
                  </a:cubicBezTo>
                  <a:cubicBezTo>
                    <a:pt x="32491" y="59343"/>
                    <a:pt x="32524" y="59343"/>
                    <a:pt x="32557" y="59343"/>
                  </a:cubicBezTo>
                  <a:cubicBezTo>
                    <a:pt x="33525" y="59009"/>
                    <a:pt x="34392" y="58575"/>
                    <a:pt x="34992" y="57675"/>
                  </a:cubicBezTo>
                  <a:cubicBezTo>
                    <a:pt x="35104" y="57497"/>
                    <a:pt x="35259" y="57378"/>
                    <a:pt x="35450" y="57378"/>
                  </a:cubicBezTo>
                  <a:cubicBezTo>
                    <a:pt x="35540" y="57378"/>
                    <a:pt x="35639" y="57405"/>
                    <a:pt x="35745" y="57466"/>
                  </a:cubicBezTo>
                  <a:lnTo>
                    <a:pt x="35745" y="57466"/>
                  </a:lnTo>
                  <a:cubicBezTo>
                    <a:pt x="35526" y="57334"/>
                    <a:pt x="35529" y="57170"/>
                    <a:pt x="35660" y="56974"/>
                  </a:cubicBezTo>
                  <a:cubicBezTo>
                    <a:pt x="35993" y="56507"/>
                    <a:pt x="35893" y="56007"/>
                    <a:pt x="35693" y="55540"/>
                  </a:cubicBezTo>
                  <a:cubicBezTo>
                    <a:pt x="35559" y="55306"/>
                    <a:pt x="35426" y="55073"/>
                    <a:pt x="35326" y="54839"/>
                  </a:cubicBezTo>
                  <a:cubicBezTo>
                    <a:pt x="35277" y="54716"/>
                    <a:pt x="35300" y="54647"/>
                    <a:pt x="35384" y="54647"/>
                  </a:cubicBezTo>
                  <a:cubicBezTo>
                    <a:pt x="35413" y="54647"/>
                    <a:pt x="35450" y="54655"/>
                    <a:pt x="35493" y="54673"/>
                  </a:cubicBezTo>
                  <a:cubicBezTo>
                    <a:pt x="35393" y="54606"/>
                    <a:pt x="35359" y="54506"/>
                    <a:pt x="35259" y="54473"/>
                  </a:cubicBezTo>
                  <a:cubicBezTo>
                    <a:pt x="34959" y="54372"/>
                    <a:pt x="34826" y="54139"/>
                    <a:pt x="34726" y="53872"/>
                  </a:cubicBezTo>
                  <a:cubicBezTo>
                    <a:pt x="34459" y="53138"/>
                    <a:pt x="34125" y="52404"/>
                    <a:pt x="33858" y="51671"/>
                  </a:cubicBezTo>
                  <a:cubicBezTo>
                    <a:pt x="33691" y="51170"/>
                    <a:pt x="33625" y="50670"/>
                    <a:pt x="33458" y="50103"/>
                  </a:cubicBezTo>
                  <a:close/>
                  <a:moveTo>
                    <a:pt x="25954" y="967"/>
                  </a:moveTo>
                  <a:cubicBezTo>
                    <a:pt x="26229" y="967"/>
                    <a:pt x="26506" y="978"/>
                    <a:pt x="26787" y="1001"/>
                  </a:cubicBezTo>
                  <a:cubicBezTo>
                    <a:pt x="27921" y="1068"/>
                    <a:pt x="29088" y="1101"/>
                    <a:pt x="30189" y="1401"/>
                  </a:cubicBezTo>
                  <a:cubicBezTo>
                    <a:pt x="30956" y="1601"/>
                    <a:pt x="31723" y="1835"/>
                    <a:pt x="32157" y="2602"/>
                  </a:cubicBezTo>
                  <a:cubicBezTo>
                    <a:pt x="32524" y="3269"/>
                    <a:pt x="32491" y="3870"/>
                    <a:pt x="31957" y="4337"/>
                  </a:cubicBezTo>
                  <a:cubicBezTo>
                    <a:pt x="31688" y="4570"/>
                    <a:pt x="31312" y="4697"/>
                    <a:pt x="30955" y="4697"/>
                  </a:cubicBezTo>
                  <a:cubicBezTo>
                    <a:pt x="30649" y="4697"/>
                    <a:pt x="30356" y="4604"/>
                    <a:pt x="30156" y="4403"/>
                  </a:cubicBezTo>
                  <a:cubicBezTo>
                    <a:pt x="29522" y="3736"/>
                    <a:pt x="28688" y="3536"/>
                    <a:pt x="27887" y="3169"/>
                  </a:cubicBezTo>
                  <a:cubicBezTo>
                    <a:pt x="27721" y="3102"/>
                    <a:pt x="27487" y="3102"/>
                    <a:pt x="27187" y="3069"/>
                  </a:cubicBezTo>
                  <a:lnTo>
                    <a:pt x="27187" y="3069"/>
                  </a:lnTo>
                  <a:cubicBezTo>
                    <a:pt x="27254" y="3169"/>
                    <a:pt x="27687" y="3803"/>
                    <a:pt x="27721" y="3870"/>
                  </a:cubicBezTo>
                  <a:cubicBezTo>
                    <a:pt x="27220" y="3936"/>
                    <a:pt x="26753" y="3936"/>
                    <a:pt x="26286" y="4036"/>
                  </a:cubicBezTo>
                  <a:cubicBezTo>
                    <a:pt x="24985" y="4337"/>
                    <a:pt x="23784" y="4870"/>
                    <a:pt x="22717" y="5771"/>
                  </a:cubicBezTo>
                  <a:cubicBezTo>
                    <a:pt x="21349" y="6938"/>
                    <a:pt x="20249" y="8273"/>
                    <a:pt x="20249" y="10208"/>
                  </a:cubicBezTo>
                  <a:cubicBezTo>
                    <a:pt x="20215" y="10708"/>
                    <a:pt x="20148" y="11242"/>
                    <a:pt x="20249" y="11742"/>
                  </a:cubicBezTo>
                  <a:cubicBezTo>
                    <a:pt x="20349" y="12342"/>
                    <a:pt x="20615" y="12943"/>
                    <a:pt x="20782" y="13543"/>
                  </a:cubicBezTo>
                  <a:cubicBezTo>
                    <a:pt x="21116" y="14777"/>
                    <a:pt x="21683" y="15845"/>
                    <a:pt x="22483" y="16846"/>
                  </a:cubicBezTo>
                  <a:cubicBezTo>
                    <a:pt x="23184" y="17713"/>
                    <a:pt x="23851" y="18580"/>
                    <a:pt x="24685" y="19347"/>
                  </a:cubicBezTo>
                  <a:cubicBezTo>
                    <a:pt x="25085" y="19681"/>
                    <a:pt x="25486" y="19914"/>
                    <a:pt x="25853" y="20248"/>
                  </a:cubicBezTo>
                  <a:cubicBezTo>
                    <a:pt x="26186" y="20548"/>
                    <a:pt x="26486" y="20615"/>
                    <a:pt x="26887" y="20615"/>
                  </a:cubicBezTo>
                  <a:cubicBezTo>
                    <a:pt x="26977" y="20620"/>
                    <a:pt x="27066" y="20622"/>
                    <a:pt x="27155" y="20622"/>
                  </a:cubicBezTo>
                  <a:cubicBezTo>
                    <a:pt x="28354" y="20622"/>
                    <a:pt x="29472" y="20220"/>
                    <a:pt x="30589" y="19848"/>
                  </a:cubicBezTo>
                  <a:cubicBezTo>
                    <a:pt x="31757" y="19447"/>
                    <a:pt x="32958" y="19014"/>
                    <a:pt x="34158" y="18747"/>
                  </a:cubicBezTo>
                  <a:cubicBezTo>
                    <a:pt x="35426" y="18480"/>
                    <a:pt x="36694" y="18280"/>
                    <a:pt x="37995" y="18247"/>
                  </a:cubicBezTo>
                  <a:cubicBezTo>
                    <a:pt x="39262" y="18247"/>
                    <a:pt x="40530" y="18413"/>
                    <a:pt x="41797" y="18580"/>
                  </a:cubicBezTo>
                  <a:cubicBezTo>
                    <a:pt x="42464" y="18680"/>
                    <a:pt x="43132" y="18814"/>
                    <a:pt x="43765" y="19081"/>
                  </a:cubicBezTo>
                  <a:cubicBezTo>
                    <a:pt x="45300" y="19714"/>
                    <a:pt x="46801" y="20482"/>
                    <a:pt x="48335" y="21182"/>
                  </a:cubicBezTo>
                  <a:cubicBezTo>
                    <a:pt x="49002" y="21482"/>
                    <a:pt x="49469" y="22016"/>
                    <a:pt x="50070" y="22450"/>
                  </a:cubicBezTo>
                  <a:cubicBezTo>
                    <a:pt x="51337" y="23384"/>
                    <a:pt x="52372" y="24551"/>
                    <a:pt x="53306" y="25819"/>
                  </a:cubicBezTo>
                  <a:cubicBezTo>
                    <a:pt x="53672" y="26319"/>
                    <a:pt x="54006" y="26853"/>
                    <a:pt x="54340" y="27386"/>
                  </a:cubicBezTo>
                  <a:cubicBezTo>
                    <a:pt x="54807" y="28154"/>
                    <a:pt x="55374" y="28888"/>
                    <a:pt x="55774" y="29688"/>
                  </a:cubicBezTo>
                  <a:cubicBezTo>
                    <a:pt x="56541" y="31256"/>
                    <a:pt x="57742" y="32523"/>
                    <a:pt x="58443" y="34058"/>
                  </a:cubicBezTo>
                  <a:cubicBezTo>
                    <a:pt x="59210" y="34792"/>
                    <a:pt x="59543" y="35792"/>
                    <a:pt x="60110" y="36593"/>
                  </a:cubicBezTo>
                  <a:cubicBezTo>
                    <a:pt x="60778" y="37527"/>
                    <a:pt x="61378" y="38494"/>
                    <a:pt x="62078" y="39362"/>
                  </a:cubicBezTo>
                  <a:cubicBezTo>
                    <a:pt x="62512" y="39929"/>
                    <a:pt x="63046" y="40396"/>
                    <a:pt x="63580" y="40863"/>
                  </a:cubicBezTo>
                  <a:cubicBezTo>
                    <a:pt x="65181" y="42397"/>
                    <a:pt x="67082" y="43265"/>
                    <a:pt x="69250" y="43498"/>
                  </a:cubicBezTo>
                  <a:cubicBezTo>
                    <a:pt x="69773" y="43557"/>
                    <a:pt x="70298" y="43587"/>
                    <a:pt x="70823" y="43587"/>
                  </a:cubicBezTo>
                  <a:cubicBezTo>
                    <a:pt x="72074" y="43587"/>
                    <a:pt x="73322" y="43417"/>
                    <a:pt x="74521" y="43064"/>
                  </a:cubicBezTo>
                  <a:cubicBezTo>
                    <a:pt x="76255" y="42564"/>
                    <a:pt x="77990" y="41997"/>
                    <a:pt x="79624" y="41196"/>
                  </a:cubicBezTo>
                  <a:cubicBezTo>
                    <a:pt x="80558" y="40763"/>
                    <a:pt x="81426" y="40229"/>
                    <a:pt x="82293" y="39729"/>
                  </a:cubicBezTo>
                  <a:cubicBezTo>
                    <a:pt x="83560" y="38961"/>
                    <a:pt x="84695" y="38027"/>
                    <a:pt x="85829" y="37060"/>
                  </a:cubicBezTo>
                  <a:cubicBezTo>
                    <a:pt x="85977" y="36941"/>
                    <a:pt x="86100" y="36716"/>
                    <a:pt x="86408" y="36716"/>
                  </a:cubicBezTo>
                  <a:cubicBezTo>
                    <a:pt x="86446" y="36716"/>
                    <a:pt x="86486" y="36719"/>
                    <a:pt x="86529" y="36726"/>
                  </a:cubicBezTo>
                  <a:cubicBezTo>
                    <a:pt x="86296" y="37060"/>
                    <a:pt x="86129" y="37360"/>
                    <a:pt x="85929" y="37594"/>
                  </a:cubicBezTo>
                  <a:cubicBezTo>
                    <a:pt x="85128" y="38561"/>
                    <a:pt x="84328" y="39528"/>
                    <a:pt x="83527" y="40462"/>
                  </a:cubicBezTo>
                  <a:cubicBezTo>
                    <a:pt x="82226" y="42064"/>
                    <a:pt x="80892" y="43598"/>
                    <a:pt x="79191" y="44766"/>
                  </a:cubicBezTo>
                  <a:cubicBezTo>
                    <a:pt x="78223" y="45399"/>
                    <a:pt x="77323" y="46133"/>
                    <a:pt x="76355" y="46767"/>
                  </a:cubicBezTo>
                  <a:cubicBezTo>
                    <a:pt x="75188" y="47601"/>
                    <a:pt x="73820" y="48035"/>
                    <a:pt x="72486" y="48535"/>
                  </a:cubicBezTo>
                  <a:cubicBezTo>
                    <a:pt x="71352" y="48969"/>
                    <a:pt x="70184" y="49269"/>
                    <a:pt x="69083" y="49702"/>
                  </a:cubicBezTo>
                  <a:cubicBezTo>
                    <a:pt x="67516" y="50236"/>
                    <a:pt x="65948" y="50603"/>
                    <a:pt x="64347" y="50903"/>
                  </a:cubicBezTo>
                  <a:cubicBezTo>
                    <a:pt x="62579" y="51204"/>
                    <a:pt x="60844" y="51370"/>
                    <a:pt x="59076" y="51570"/>
                  </a:cubicBezTo>
                  <a:cubicBezTo>
                    <a:pt x="58028" y="51690"/>
                    <a:pt x="56980" y="51792"/>
                    <a:pt x="55931" y="51792"/>
                  </a:cubicBezTo>
                  <a:cubicBezTo>
                    <a:pt x="55512" y="51792"/>
                    <a:pt x="55092" y="51775"/>
                    <a:pt x="54673" y="51737"/>
                  </a:cubicBezTo>
                  <a:cubicBezTo>
                    <a:pt x="53873" y="51637"/>
                    <a:pt x="53072" y="51537"/>
                    <a:pt x="52271" y="51270"/>
                  </a:cubicBezTo>
                  <a:cubicBezTo>
                    <a:pt x="52772" y="50703"/>
                    <a:pt x="53239" y="50169"/>
                    <a:pt x="53706" y="49669"/>
                  </a:cubicBezTo>
                  <a:cubicBezTo>
                    <a:pt x="54173" y="49102"/>
                    <a:pt x="54473" y="48502"/>
                    <a:pt x="54773" y="47801"/>
                  </a:cubicBezTo>
                  <a:cubicBezTo>
                    <a:pt x="54206" y="47801"/>
                    <a:pt x="54206" y="47801"/>
                    <a:pt x="54006" y="48068"/>
                  </a:cubicBezTo>
                  <a:cubicBezTo>
                    <a:pt x="53873" y="48268"/>
                    <a:pt x="53806" y="48468"/>
                    <a:pt x="53672" y="48668"/>
                  </a:cubicBezTo>
                  <a:cubicBezTo>
                    <a:pt x="53472" y="49002"/>
                    <a:pt x="53306" y="49369"/>
                    <a:pt x="52939" y="49602"/>
                  </a:cubicBezTo>
                  <a:cubicBezTo>
                    <a:pt x="53072" y="49102"/>
                    <a:pt x="53272" y="48635"/>
                    <a:pt x="53539" y="48168"/>
                  </a:cubicBezTo>
                  <a:cubicBezTo>
                    <a:pt x="53839" y="47568"/>
                    <a:pt x="54173" y="46967"/>
                    <a:pt x="54240" y="46267"/>
                  </a:cubicBezTo>
                  <a:cubicBezTo>
                    <a:pt x="54273" y="45800"/>
                    <a:pt x="54306" y="45333"/>
                    <a:pt x="54340" y="44799"/>
                  </a:cubicBezTo>
                  <a:cubicBezTo>
                    <a:pt x="53739" y="44799"/>
                    <a:pt x="53706" y="44832"/>
                    <a:pt x="53539" y="45299"/>
                  </a:cubicBezTo>
                  <a:cubicBezTo>
                    <a:pt x="53272" y="46200"/>
                    <a:pt x="52972" y="47101"/>
                    <a:pt x="52705" y="48001"/>
                  </a:cubicBezTo>
                  <a:cubicBezTo>
                    <a:pt x="52405" y="49035"/>
                    <a:pt x="51938" y="49969"/>
                    <a:pt x="51404" y="50870"/>
                  </a:cubicBezTo>
                  <a:cubicBezTo>
                    <a:pt x="51337" y="51003"/>
                    <a:pt x="51237" y="51204"/>
                    <a:pt x="51104" y="51204"/>
                  </a:cubicBezTo>
                  <a:cubicBezTo>
                    <a:pt x="50737" y="51237"/>
                    <a:pt x="50637" y="51537"/>
                    <a:pt x="50437" y="51804"/>
                  </a:cubicBezTo>
                  <a:cubicBezTo>
                    <a:pt x="49991" y="52398"/>
                    <a:pt x="49387" y="52754"/>
                    <a:pt x="48623" y="52754"/>
                  </a:cubicBezTo>
                  <a:cubicBezTo>
                    <a:pt x="48530" y="52754"/>
                    <a:pt x="48434" y="52749"/>
                    <a:pt x="48335" y="52738"/>
                  </a:cubicBezTo>
                  <a:lnTo>
                    <a:pt x="47435" y="52738"/>
                  </a:lnTo>
                  <a:cubicBezTo>
                    <a:pt x="47435" y="52805"/>
                    <a:pt x="47435" y="52871"/>
                    <a:pt x="47435" y="52938"/>
                  </a:cubicBezTo>
                  <a:cubicBezTo>
                    <a:pt x="48102" y="53038"/>
                    <a:pt x="48736" y="53172"/>
                    <a:pt x="49403" y="53272"/>
                  </a:cubicBezTo>
                  <a:cubicBezTo>
                    <a:pt x="49403" y="53305"/>
                    <a:pt x="49403" y="53338"/>
                    <a:pt x="49403" y="53372"/>
                  </a:cubicBezTo>
                  <a:cubicBezTo>
                    <a:pt x="49002" y="53472"/>
                    <a:pt x="48569" y="53572"/>
                    <a:pt x="48102" y="53672"/>
                  </a:cubicBezTo>
                  <a:cubicBezTo>
                    <a:pt x="48385" y="53785"/>
                    <a:pt x="48596" y="53844"/>
                    <a:pt x="48834" y="53844"/>
                  </a:cubicBezTo>
                  <a:cubicBezTo>
                    <a:pt x="49158" y="53844"/>
                    <a:pt x="49531" y="53736"/>
                    <a:pt x="50203" y="53505"/>
                  </a:cubicBezTo>
                  <a:cubicBezTo>
                    <a:pt x="51004" y="54439"/>
                    <a:pt x="51838" y="55407"/>
                    <a:pt x="52638" y="56374"/>
                  </a:cubicBezTo>
                  <a:cubicBezTo>
                    <a:pt x="52905" y="56707"/>
                    <a:pt x="52972" y="57041"/>
                    <a:pt x="52872" y="57441"/>
                  </a:cubicBezTo>
                  <a:cubicBezTo>
                    <a:pt x="52672" y="58475"/>
                    <a:pt x="52271" y="59376"/>
                    <a:pt x="51638" y="60210"/>
                  </a:cubicBezTo>
                  <a:cubicBezTo>
                    <a:pt x="50837" y="61244"/>
                    <a:pt x="49903" y="62111"/>
                    <a:pt x="48702" y="62678"/>
                  </a:cubicBezTo>
                  <a:cubicBezTo>
                    <a:pt x="47966" y="63037"/>
                    <a:pt x="47218" y="63240"/>
                    <a:pt x="46444" y="63240"/>
                  </a:cubicBezTo>
                  <a:cubicBezTo>
                    <a:pt x="45920" y="63240"/>
                    <a:pt x="45385" y="63147"/>
                    <a:pt x="44833" y="62945"/>
                  </a:cubicBezTo>
                  <a:cubicBezTo>
                    <a:pt x="45033" y="62512"/>
                    <a:pt x="45266" y="62178"/>
                    <a:pt x="45767" y="62145"/>
                  </a:cubicBezTo>
                  <a:cubicBezTo>
                    <a:pt x="45900" y="62111"/>
                    <a:pt x="46034" y="61978"/>
                    <a:pt x="46200" y="61844"/>
                  </a:cubicBezTo>
                  <a:cubicBezTo>
                    <a:pt x="46032" y="61724"/>
                    <a:pt x="45881" y="61682"/>
                    <a:pt x="45739" y="61682"/>
                  </a:cubicBezTo>
                  <a:cubicBezTo>
                    <a:pt x="45488" y="61682"/>
                    <a:pt x="45267" y="61814"/>
                    <a:pt x="45033" y="61878"/>
                  </a:cubicBezTo>
                  <a:cubicBezTo>
                    <a:pt x="44566" y="62045"/>
                    <a:pt x="44332" y="62378"/>
                    <a:pt x="44266" y="62879"/>
                  </a:cubicBezTo>
                  <a:cubicBezTo>
                    <a:pt x="44166" y="62779"/>
                    <a:pt x="44099" y="62745"/>
                    <a:pt x="44066" y="62712"/>
                  </a:cubicBezTo>
                  <a:cubicBezTo>
                    <a:pt x="43465" y="62078"/>
                    <a:pt x="43732" y="61311"/>
                    <a:pt x="44566" y="61044"/>
                  </a:cubicBezTo>
                  <a:cubicBezTo>
                    <a:pt x="45900" y="60644"/>
                    <a:pt x="46901" y="59810"/>
                    <a:pt x="47501" y="58509"/>
                  </a:cubicBezTo>
                  <a:cubicBezTo>
                    <a:pt x="47802" y="57808"/>
                    <a:pt x="47802" y="57675"/>
                    <a:pt x="47134" y="57308"/>
                  </a:cubicBezTo>
                  <a:cubicBezTo>
                    <a:pt x="46367" y="56874"/>
                    <a:pt x="45567" y="56507"/>
                    <a:pt x="44833" y="56007"/>
                  </a:cubicBezTo>
                  <a:cubicBezTo>
                    <a:pt x="44099" y="55540"/>
                    <a:pt x="43465" y="54973"/>
                    <a:pt x="42665" y="54372"/>
                  </a:cubicBezTo>
                  <a:lnTo>
                    <a:pt x="42665" y="54372"/>
                  </a:lnTo>
                  <a:cubicBezTo>
                    <a:pt x="42914" y="54390"/>
                    <a:pt x="43097" y="54403"/>
                    <a:pt x="43243" y="54403"/>
                  </a:cubicBezTo>
                  <a:cubicBezTo>
                    <a:pt x="43642" y="54403"/>
                    <a:pt x="43759" y="54305"/>
                    <a:pt x="44199" y="53939"/>
                  </a:cubicBezTo>
                  <a:cubicBezTo>
                    <a:pt x="43265" y="53672"/>
                    <a:pt x="42364" y="53405"/>
                    <a:pt x="41464" y="53105"/>
                  </a:cubicBezTo>
                  <a:cubicBezTo>
                    <a:pt x="41230" y="53005"/>
                    <a:pt x="41030" y="52771"/>
                    <a:pt x="40830" y="52605"/>
                  </a:cubicBezTo>
                  <a:cubicBezTo>
                    <a:pt x="40863" y="52571"/>
                    <a:pt x="40863" y="52538"/>
                    <a:pt x="40897" y="52504"/>
                  </a:cubicBezTo>
                  <a:cubicBezTo>
                    <a:pt x="41197" y="52605"/>
                    <a:pt x="41497" y="52705"/>
                    <a:pt x="41797" y="52805"/>
                  </a:cubicBezTo>
                  <a:cubicBezTo>
                    <a:pt x="42298" y="52938"/>
                    <a:pt x="42831" y="53105"/>
                    <a:pt x="43365" y="53205"/>
                  </a:cubicBezTo>
                  <a:cubicBezTo>
                    <a:pt x="43379" y="53210"/>
                    <a:pt x="43393" y="53212"/>
                    <a:pt x="43408" y="53212"/>
                  </a:cubicBezTo>
                  <a:cubicBezTo>
                    <a:pt x="43503" y="53212"/>
                    <a:pt x="43626" y="53129"/>
                    <a:pt x="43799" y="53072"/>
                  </a:cubicBezTo>
                  <a:cubicBezTo>
                    <a:pt x="42698" y="52738"/>
                    <a:pt x="41697" y="52404"/>
                    <a:pt x="40696" y="52171"/>
                  </a:cubicBezTo>
                  <a:cubicBezTo>
                    <a:pt x="40363" y="52071"/>
                    <a:pt x="40129" y="51971"/>
                    <a:pt x="39996" y="51537"/>
                  </a:cubicBezTo>
                  <a:lnTo>
                    <a:pt x="39996" y="51537"/>
                  </a:lnTo>
                  <a:cubicBezTo>
                    <a:pt x="40330" y="51604"/>
                    <a:pt x="40596" y="51671"/>
                    <a:pt x="40863" y="51737"/>
                  </a:cubicBezTo>
                  <a:cubicBezTo>
                    <a:pt x="41597" y="51904"/>
                    <a:pt x="42331" y="52071"/>
                    <a:pt x="43065" y="52238"/>
                  </a:cubicBezTo>
                  <a:cubicBezTo>
                    <a:pt x="43154" y="52249"/>
                    <a:pt x="43243" y="52260"/>
                    <a:pt x="43328" y="52260"/>
                  </a:cubicBezTo>
                  <a:cubicBezTo>
                    <a:pt x="43498" y="52260"/>
                    <a:pt x="43654" y="52215"/>
                    <a:pt x="43765" y="52037"/>
                  </a:cubicBezTo>
                  <a:cubicBezTo>
                    <a:pt x="42398" y="51771"/>
                    <a:pt x="41030" y="51504"/>
                    <a:pt x="39729" y="51270"/>
                  </a:cubicBezTo>
                  <a:cubicBezTo>
                    <a:pt x="39562" y="50970"/>
                    <a:pt x="39462" y="50737"/>
                    <a:pt x="39295" y="50503"/>
                  </a:cubicBezTo>
                  <a:cubicBezTo>
                    <a:pt x="38762" y="49636"/>
                    <a:pt x="38462" y="48635"/>
                    <a:pt x="38295" y="47634"/>
                  </a:cubicBezTo>
                  <a:cubicBezTo>
                    <a:pt x="38161" y="46667"/>
                    <a:pt x="38228" y="45633"/>
                    <a:pt x="38128" y="44666"/>
                  </a:cubicBezTo>
                  <a:cubicBezTo>
                    <a:pt x="37995" y="43531"/>
                    <a:pt x="38095" y="42464"/>
                    <a:pt x="38261" y="41363"/>
                  </a:cubicBezTo>
                  <a:cubicBezTo>
                    <a:pt x="38261" y="41230"/>
                    <a:pt x="38161" y="41063"/>
                    <a:pt x="38128" y="40896"/>
                  </a:cubicBezTo>
                  <a:cubicBezTo>
                    <a:pt x="37594" y="41196"/>
                    <a:pt x="37528" y="41663"/>
                    <a:pt x="37528" y="42097"/>
                  </a:cubicBezTo>
                  <a:cubicBezTo>
                    <a:pt x="37427" y="43631"/>
                    <a:pt x="37361" y="45166"/>
                    <a:pt x="37327" y="46667"/>
                  </a:cubicBezTo>
                  <a:cubicBezTo>
                    <a:pt x="37327" y="47534"/>
                    <a:pt x="37427" y="48368"/>
                    <a:pt x="37861" y="49169"/>
                  </a:cubicBezTo>
                  <a:cubicBezTo>
                    <a:pt x="37995" y="49369"/>
                    <a:pt x="38095" y="49602"/>
                    <a:pt x="38128" y="49836"/>
                  </a:cubicBezTo>
                  <a:cubicBezTo>
                    <a:pt x="38228" y="50303"/>
                    <a:pt x="38462" y="50670"/>
                    <a:pt x="38728" y="51037"/>
                  </a:cubicBezTo>
                  <a:cubicBezTo>
                    <a:pt x="38862" y="51204"/>
                    <a:pt x="39095" y="51404"/>
                    <a:pt x="38962" y="51737"/>
                  </a:cubicBezTo>
                  <a:cubicBezTo>
                    <a:pt x="38395" y="51504"/>
                    <a:pt x="37828" y="51370"/>
                    <a:pt x="37294" y="51103"/>
                  </a:cubicBezTo>
                  <a:cubicBezTo>
                    <a:pt x="35593" y="50336"/>
                    <a:pt x="33892" y="49502"/>
                    <a:pt x="32290" y="48535"/>
                  </a:cubicBezTo>
                  <a:cubicBezTo>
                    <a:pt x="31023" y="47768"/>
                    <a:pt x="29789" y="47001"/>
                    <a:pt x="28721" y="46000"/>
                  </a:cubicBezTo>
                  <a:cubicBezTo>
                    <a:pt x="27954" y="45266"/>
                    <a:pt x="27120" y="44599"/>
                    <a:pt x="26386" y="43832"/>
                  </a:cubicBezTo>
                  <a:cubicBezTo>
                    <a:pt x="25919" y="43365"/>
                    <a:pt x="25552" y="42798"/>
                    <a:pt x="25152" y="42230"/>
                  </a:cubicBezTo>
                  <a:cubicBezTo>
                    <a:pt x="26520" y="41830"/>
                    <a:pt x="27787" y="41430"/>
                    <a:pt x="28888" y="40596"/>
                  </a:cubicBezTo>
                  <a:cubicBezTo>
                    <a:pt x="29822" y="39862"/>
                    <a:pt x="30689" y="39095"/>
                    <a:pt x="30923" y="37827"/>
                  </a:cubicBezTo>
                  <a:cubicBezTo>
                    <a:pt x="30956" y="37694"/>
                    <a:pt x="31056" y="37560"/>
                    <a:pt x="31156" y="37427"/>
                  </a:cubicBezTo>
                  <a:cubicBezTo>
                    <a:pt x="31356" y="37227"/>
                    <a:pt x="31557" y="37060"/>
                    <a:pt x="31723" y="36860"/>
                  </a:cubicBezTo>
                  <a:cubicBezTo>
                    <a:pt x="31924" y="36626"/>
                    <a:pt x="32124" y="36360"/>
                    <a:pt x="32057" y="35926"/>
                  </a:cubicBezTo>
                  <a:lnTo>
                    <a:pt x="32057" y="35926"/>
                  </a:lnTo>
                  <a:cubicBezTo>
                    <a:pt x="31523" y="36259"/>
                    <a:pt x="31523" y="36993"/>
                    <a:pt x="30956" y="37160"/>
                  </a:cubicBezTo>
                  <a:cubicBezTo>
                    <a:pt x="30756" y="36560"/>
                    <a:pt x="31123" y="35893"/>
                    <a:pt x="30689" y="35325"/>
                  </a:cubicBezTo>
                  <a:cubicBezTo>
                    <a:pt x="30289" y="35659"/>
                    <a:pt x="30289" y="35659"/>
                    <a:pt x="30256" y="35993"/>
                  </a:cubicBezTo>
                  <a:cubicBezTo>
                    <a:pt x="30189" y="36560"/>
                    <a:pt x="30156" y="37160"/>
                    <a:pt x="30056" y="37727"/>
                  </a:cubicBezTo>
                  <a:cubicBezTo>
                    <a:pt x="30022" y="38061"/>
                    <a:pt x="29922" y="38428"/>
                    <a:pt x="29722" y="38695"/>
                  </a:cubicBezTo>
                  <a:cubicBezTo>
                    <a:pt x="28755" y="40029"/>
                    <a:pt x="27454" y="40863"/>
                    <a:pt x="25886" y="41363"/>
                  </a:cubicBezTo>
                  <a:cubicBezTo>
                    <a:pt x="25019" y="41630"/>
                    <a:pt x="24151" y="41964"/>
                    <a:pt x="23317" y="42397"/>
                  </a:cubicBezTo>
                  <a:cubicBezTo>
                    <a:pt x="22784" y="42664"/>
                    <a:pt x="22483" y="43098"/>
                    <a:pt x="22383" y="43631"/>
                  </a:cubicBezTo>
                  <a:cubicBezTo>
                    <a:pt x="22350" y="43898"/>
                    <a:pt x="22450" y="44199"/>
                    <a:pt x="22517" y="44499"/>
                  </a:cubicBezTo>
                  <a:cubicBezTo>
                    <a:pt x="22617" y="44799"/>
                    <a:pt x="22584" y="45066"/>
                    <a:pt x="22250" y="45233"/>
                  </a:cubicBezTo>
                  <a:cubicBezTo>
                    <a:pt x="22183" y="44832"/>
                    <a:pt x="22150" y="44499"/>
                    <a:pt x="22083" y="44132"/>
                  </a:cubicBezTo>
                  <a:cubicBezTo>
                    <a:pt x="21449" y="44265"/>
                    <a:pt x="21716" y="44732"/>
                    <a:pt x="21549" y="45099"/>
                  </a:cubicBezTo>
                  <a:cubicBezTo>
                    <a:pt x="21049" y="44432"/>
                    <a:pt x="20916" y="43765"/>
                    <a:pt x="20916" y="43031"/>
                  </a:cubicBezTo>
                  <a:cubicBezTo>
                    <a:pt x="20916" y="41797"/>
                    <a:pt x="21583" y="40929"/>
                    <a:pt x="22450" y="40129"/>
                  </a:cubicBezTo>
                  <a:cubicBezTo>
                    <a:pt x="23151" y="39528"/>
                    <a:pt x="23818" y="38861"/>
                    <a:pt x="24452" y="38194"/>
                  </a:cubicBezTo>
                  <a:cubicBezTo>
                    <a:pt x="25085" y="37527"/>
                    <a:pt x="25486" y="36760"/>
                    <a:pt x="25552" y="35826"/>
                  </a:cubicBezTo>
                  <a:cubicBezTo>
                    <a:pt x="25586" y="35292"/>
                    <a:pt x="25519" y="34758"/>
                    <a:pt x="25285" y="34291"/>
                  </a:cubicBezTo>
                  <a:cubicBezTo>
                    <a:pt x="24985" y="34325"/>
                    <a:pt x="24885" y="34458"/>
                    <a:pt x="24919" y="34725"/>
                  </a:cubicBezTo>
                  <a:cubicBezTo>
                    <a:pt x="25085" y="35959"/>
                    <a:pt x="24718" y="37027"/>
                    <a:pt x="23851" y="37927"/>
                  </a:cubicBezTo>
                  <a:cubicBezTo>
                    <a:pt x="23384" y="38461"/>
                    <a:pt x="22884" y="38928"/>
                    <a:pt x="22350" y="39328"/>
                  </a:cubicBezTo>
                  <a:cubicBezTo>
                    <a:pt x="21383" y="38127"/>
                    <a:pt x="20882" y="36760"/>
                    <a:pt x="20282" y="35426"/>
                  </a:cubicBezTo>
                  <a:cubicBezTo>
                    <a:pt x="19815" y="34425"/>
                    <a:pt x="19448" y="33324"/>
                    <a:pt x="19048" y="32290"/>
                  </a:cubicBezTo>
                  <a:cubicBezTo>
                    <a:pt x="18914" y="31956"/>
                    <a:pt x="18848" y="31623"/>
                    <a:pt x="18747" y="31289"/>
                  </a:cubicBezTo>
                  <a:cubicBezTo>
                    <a:pt x="18414" y="30122"/>
                    <a:pt x="17980" y="29021"/>
                    <a:pt x="17080" y="28120"/>
                  </a:cubicBezTo>
                  <a:cubicBezTo>
                    <a:pt x="16312" y="27353"/>
                    <a:pt x="15779" y="26419"/>
                    <a:pt x="15178" y="25518"/>
                  </a:cubicBezTo>
                  <a:cubicBezTo>
                    <a:pt x="14211" y="24051"/>
                    <a:pt x="13677" y="22350"/>
                    <a:pt x="12977" y="20715"/>
                  </a:cubicBezTo>
                  <a:cubicBezTo>
                    <a:pt x="12877" y="20482"/>
                    <a:pt x="12843" y="20215"/>
                    <a:pt x="12743" y="19914"/>
                  </a:cubicBezTo>
                  <a:cubicBezTo>
                    <a:pt x="13153" y="19914"/>
                    <a:pt x="13510" y="20141"/>
                    <a:pt x="13928" y="20141"/>
                  </a:cubicBezTo>
                  <a:cubicBezTo>
                    <a:pt x="14089" y="20141"/>
                    <a:pt x="14259" y="20107"/>
                    <a:pt x="14444" y="20015"/>
                  </a:cubicBezTo>
                  <a:cubicBezTo>
                    <a:pt x="13877" y="19881"/>
                    <a:pt x="13477" y="19814"/>
                    <a:pt x="13077" y="19681"/>
                  </a:cubicBezTo>
                  <a:cubicBezTo>
                    <a:pt x="12910" y="19648"/>
                    <a:pt x="12676" y="19514"/>
                    <a:pt x="12643" y="19381"/>
                  </a:cubicBezTo>
                  <a:cubicBezTo>
                    <a:pt x="12510" y="18747"/>
                    <a:pt x="12276" y="18147"/>
                    <a:pt x="12376" y="17479"/>
                  </a:cubicBezTo>
                  <a:lnTo>
                    <a:pt x="12376" y="17479"/>
                  </a:lnTo>
                  <a:cubicBezTo>
                    <a:pt x="12910" y="17579"/>
                    <a:pt x="13377" y="17680"/>
                    <a:pt x="13877" y="17746"/>
                  </a:cubicBezTo>
                  <a:cubicBezTo>
                    <a:pt x="14372" y="17806"/>
                    <a:pt x="14645" y="17839"/>
                    <a:pt x="14825" y="17839"/>
                  </a:cubicBezTo>
                  <a:cubicBezTo>
                    <a:pt x="15046" y="17839"/>
                    <a:pt x="15128" y="17790"/>
                    <a:pt x="15312" y="17680"/>
                  </a:cubicBezTo>
                  <a:cubicBezTo>
                    <a:pt x="14278" y="17513"/>
                    <a:pt x="13277" y="17379"/>
                    <a:pt x="12276" y="17246"/>
                  </a:cubicBezTo>
                  <a:cubicBezTo>
                    <a:pt x="12276" y="17079"/>
                    <a:pt x="12243" y="16946"/>
                    <a:pt x="12243" y="16779"/>
                  </a:cubicBezTo>
                  <a:cubicBezTo>
                    <a:pt x="12421" y="16779"/>
                    <a:pt x="12584" y="16764"/>
                    <a:pt x="12732" y="16764"/>
                  </a:cubicBezTo>
                  <a:cubicBezTo>
                    <a:pt x="12806" y="16764"/>
                    <a:pt x="12877" y="16768"/>
                    <a:pt x="12943" y="16779"/>
                  </a:cubicBezTo>
                  <a:cubicBezTo>
                    <a:pt x="13657" y="16917"/>
                    <a:pt x="14371" y="16992"/>
                    <a:pt x="15085" y="16992"/>
                  </a:cubicBezTo>
                  <a:cubicBezTo>
                    <a:pt x="15405" y="16992"/>
                    <a:pt x="15725" y="16977"/>
                    <a:pt x="16046" y="16946"/>
                  </a:cubicBezTo>
                  <a:cubicBezTo>
                    <a:pt x="17046" y="16846"/>
                    <a:pt x="17780" y="16445"/>
                    <a:pt x="18247" y="15578"/>
                  </a:cubicBezTo>
                  <a:cubicBezTo>
                    <a:pt x="18447" y="15244"/>
                    <a:pt x="18681" y="14911"/>
                    <a:pt x="18914" y="14544"/>
                  </a:cubicBezTo>
                  <a:cubicBezTo>
                    <a:pt x="18948" y="14477"/>
                    <a:pt x="18981" y="14377"/>
                    <a:pt x="19014" y="14277"/>
                  </a:cubicBezTo>
                  <a:cubicBezTo>
                    <a:pt x="18881" y="14277"/>
                    <a:pt x="18781" y="14310"/>
                    <a:pt x="18747" y="14344"/>
                  </a:cubicBezTo>
                  <a:cubicBezTo>
                    <a:pt x="18447" y="14744"/>
                    <a:pt x="18180" y="15111"/>
                    <a:pt x="17914" y="15511"/>
                  </a:cubicBezTo>
                  <a:cubicBezTo>
                    <a:pt x="17547" y="16012"/>
                    <a:pt x="17113" y="16279"/>
                    <a:pt x="16513" y="16345"/>
                  </a:cubicBezTo>
                  <a:cubicBezTo>
                    <a:pt x="16214" y="16368"/>
                    <a:pt x="15916" y="16379"/>
                    <a:pt x="15618" y="16379"/>
                  </a:cubicBezTo>
                  <a:cubicBezTo>
                    <a:pt x="14617" y="16379"/>
                    <a:pt x="13620" y="16258"/>
                    <a:pt x="12643" y="16078"/>
                  </a:cubicBezTo>
                  <a:cubicBezTo>
                    <a:pt x="12343" y="16012"/>
                    <a:pt x="12043" y="15812"/>
                    <a:pt x="11676" y="15645"/>
                  </a:cubicBezTo>
                  <a:cubicBezTo>
                    <a:pt x="11624" y="15787"/>
                    <a:pt x="11542" y="15834"/>
                    <a:pt x="11445" y="15834"/>
                  </a:cubicBezTo>
                  <a:cubicBezTo>
                    <a:pt x="11293" y="15834"/>
                    <a:pt x="11105" y="15719"/>
                    <a:pt x="10942" y="15678"/>
                  </a:cubicBezTo>
                  <a:cubicBezTo>
                    <a:pt x="9074" y="15311"/>
                    <a:pt x="7239" y="14911"/>
                    <a:pt x="5405" y="14544"/>
                  </a:cubicBezTo>
                  <a:cubicBezTo>
                    <a:pt x="4838" y="14411"/>
                    <a:pt x="4237" y="14344"/>
                    <a:pt x="3670" y="14210"/>
                  </a:cubicBezTo>
                  <a:cubicBezTo>
                    <a:pt x="2903" y="14010"/>
                    <a:pt x="2469" y="13443"/>
                    <a:pt x="2102" y="12676"/>
                  </a:cubicBezTo>
                  <a:cubicBezTo>
                    <a:pt x="2320" y="12621"/>
                    <a:pt x="2494" y="12567"/>
                    <a:pt x="2641" y="12567"/>
                  </a:cubicBezTo>
                  <a:cubicBezTo>
                    <a:pt x="2674" y="12567"/>
                    <a:pt x="2705" y="12570"/>
                    <a:pt x="2736" y="12576"/>
                  </a:cubicBezTo>
                  <a:cubicBezTo>
                    <a:pt x="3437" y="12676"/>
                    <a:pt x="4137" y="12809"/>
                    <a:pt x="4804" y="12976"/>
                  </a:cubicBezTo>
                  <a:cubicBezTo>
                    <a:pt x="6038" y="13310"/>
                    <a:pt x="7239" y="13710"/>
                    <a:pt x="8440" y="14110"/>
                  </a:cubicBezTo>
                  <a:cubicBezTo>
                    <a:pt x="8974" y="14277"/>
                    <a:pt x="9441" y="14511"/>
                    <a:pt x="9975" y="14644"/>
                  </a:cubicBezTo>
                  <a:cubicBezTo>
                    <a:pt x="10479" y="14784"/>
                    <a:pt x="10983" y="15042"/>
                    <a:pt x="11527" y="15042"/>
                  </a:cubicBezTo>
                  <a:cubicBezTo>
                    <a:pt x="11630" y="15042"/>
                    <a:pt x="11736" y="15032"/>
                    <a:pt x="11843" y="15011"/>
                  </a:cubicBezTo>
                  <a:cubicBezTo>
                    <a:pt x="12176" y="14978"/>
                    <a:pt x="12510" y="14911"/>
                    <a:pt x="12843" y="14878"/>
                  </a:cubicBezTo>
                  <a:cubicBezTo>
                    <a:pt x="14111" y="14777"/>
                    <a:pt x="15212" y="14310"/>
                    <a:pt x="16179" y="13510"/>
                  </a:cubicBezTo>
                  <a:cubicBezTo>
                    <a:pt x="16379" y="13343"/>
                    <a:pt x="16513" y="13076"/>
                    <a:pt x="16646" y="12843"/>
                  </a:cubicBezTo>
                  <a:cubicBezTo>
                    <a:pt x="16679" y="12776"/>
                    <a:pt x="16613" y="12643"/>
                    <a:pt x="16613" y="12476"/>
                  </a:cubicBezTo>
                  <a:cubicBezTo>
                    <a:pt x="16246" y="12743"/>
                    <a:pt x="15945" y="13043"/>
                    <a:pt x="15612" y="13176"/>
                  </a:cubicBezTo>
                  <a:cubicBezTo>
                    <a:pt x="14539" y="13700"/>
                    <a:pt x="13425" y="14018"/>
                    <a:pt x="12270" y="14018"/>
                  </a:cubicBezTo>
                  <a:cubicBezTo>
                    <a:pt x="11953" y="14018"/>
                    <a:pt x="11632" y="13994"/>
                    <a:pt x="11309" y="13944"/>
                  </a:cubicBezTo>
                  <a:cubicBezTo>
                    <a:pt x="9941" y="13710"/>
                    <a:pt x="8574" y="13276"/>
                    <a:pt x="7239" y="12876"/>
                  </a:cubicBezTo>
                  <a:cubicBezTo>
                    <a:pt x="5749" y="12454"/>
                    <a:pt x="4259" y="12104"/>
                    <a:pt x="2789" y="12104"/>
                  </a:cubicBezTo>
                  <a:cubicBezTo>
                    <a:pt x="2515" y="12104"/>
                    <a:pt x="2242" y="12116"/>
                    <a:pt x="1969" y="12142"/>
                  </a:cubicBezTo>
                  <a:cubicBezTo>
                    <a:pt x="1702" y="11408"/>
                    <a:pt x="1468" y="10741"/>
                    <a:pt x="1235" y="10041"/>
                  </a:cubicBezTo>
                  <a:cubicBezTo>
                    <a:pt x="1168" y="9841"/>
                    <a:pt x="1102" y="9607"/>
                    <a:pt x="1102" y="9374"/>
                  </a:cubicBezTo>
                  <a:cubicBezTo>
                    <a:pt x="1001" y="8807"/>
                    <a:pt x="1168" y="8340"/>
                    <a:pt x="1669" y="8006"/>
                  </a:cubicBezTo>
                  <a:cubicBezTo>
                    <a:pt x="2136" y="7672"/>
                    <a:pt x="2636" y="7472"/>
                    <a:pt x="3236" y="7439"/>
                  </a:cubicBezTo>
                  <a:cubicBezTo>
                    <a:pt x="4404" y="7372"/>
                    <a:pt x="5571" y="7339"/>
                    <a:pt x="6739" y="7239"/>
                  </a:cubicBezTo>
                  <a:cubicBezTo>
                    <a:pt x="9007" y="7005"/>
                    <a:pt x="11209" y="6505"/>
                    <a:pt x="13310" y="5537"/>
                  </a:cubicBezTo>
                  <a:cubicBezTo>
                    <a:pt x="14745" y="4870"/>
                    <a:pt x="16246" y="4337"/>
                    <a:pt x="17580" y="3503"/>
                  </a:cubicBezTo>
                  <a:cubicBezTo>
                    <a:pt x="17980" y="3236"/>
                    <a:pt x="18414" y="3002"/>
                    <a:pt x="18848" y="2836"/>
                  </a:cubicBezTo>
                  <a:cubicBezTo>
                    <a:pt x="19915" y="2402"/>
                    <a:pt x="21016" y="2035"/>
                    <a:pt x="22083" y="1668"/>
                  </a:cubicBezTo>
                  <a:cubicBezTo>
                    <a:pt x="23354" y="1226"/>
                    <a:pt x="24626" y="967"/>
                    <a:pt x="25954" y="967"/>
                  </a:cubicBezTo>
                  <a:close/>
                  <a:moveTo>
                    <a:pt x="26086" y="0"/>
                  </a:moveTo>
                  <a:cubicBezTo>
                    <a:pt x="24418" y="0"/>
                    <a:pt x="22850" y="434"/>
                    <a:pt x="21283" y="968"/>
                  </a:cubicBezTo>
                  <a:cubicBezTo>
                    <a:pt x="19381" y="1601"/>
                    <a:pt x="17647" y="2535"/>
                    <a:pt x="15845" y="3436"/>
                  </a:cubicBezTo>
                  <a:cubicBezTo>
                    <a:pt x="14344" y="4203"/>
                    <a:pt x="12843" y="4937"/>
                    <a:pt x="11209" y="5371"/>
                  </a:cubicBezTo>
                  <a:cubicBezTo>
                    <a:pt x="10275" y="5604"/>
                    <a:pt x="9307" y="5838"/>
                    <a:pt x="8373" y="5971"/>
                  </a:cubicBezTo>
                  <a:cubicBezTo>
                    <a:pt x="6806" y="6205"/>
                    <a:pt x="5204" y="6405"/>
                    <a:pt x="3637" y="6572"/>
                  </a:cubicBezTo>
                  <a:cubicBezTo>
                    <a:pt x="2970" y="6638"/>
                    <a:pt x="2336" y="6872"/>
                    <a:pt x="1769" y="7205"/>
                  </a:cubicBezTo>
                  <a:cubicBezTo>
                    <a:pt x="768" y="7839"/>
                    <a:pt x="1" y="9707"/>
                    <a:pt x="935" y="10975"/>
                  </a:cubicBezTo>
                  <a:cubicBezTo>
                    <a:pt x="1135" y="11242"/>
                    <a:pt x="1202" y="11642"/>
                    <a:pt x="1302" y="11975"/>
                  </a:cubicBezTo>
                  <a:cubicBezTo>
                    <a:pt x="1368" y="12342"/>
                    <a:pt x="1335" y="12743"/>
                    <a:pt x="1702" y="13010"/>
                  </a:cubicBezTo>
                  <a:cubicBezTo>
                    <a:pt x="1769" y="13076"/>
                    <a:pt x="1802" y="13176"/>
                    <a:pt x="1835" y="13243"/>
                  </a:cubicBezTo>
                  <a:cubicBezTo>
                    <a:pt x="2102" y="14110"/>
                    <a:pt x="2736" y="14577"/>
                    <a:pt x="3570" y="14777"/>
                  </a:cubicBezTo>
                  <a:cubicBezTo>
                    <a:pt x="4804" y="15078"/>
                    <a:pt x="6038" y="15311"/>
                    <a:pt x="7273" y="15578"/>
                  </a:cubicBezTo>
                  <a:cubicBezTo>
                    <a:pt x="8407" y="15812"/>
                    <a:pt x="9541" y="16045"/>
                    <a:pt x="10675" y="16312"/>
                  </a:cubicBezTo>
                  <a:cubicBezTo>
                    <a:pt x="10909" y="16379"/>
                    <a:pt x="11142" y="16445"/>
                    <a:pt x="11409" y="16545"/>
                  </a:cubicBezTo>
                  <a:cubicBezTo>
                    <a:pt x="11542" y="17613"/>
                    <a:pt x="11642" y="18680"/>
                    <a:pt x="11809" y="19714"/>
                  </a:cubicBezTo>
                  <a:cubicBezTo>
                    <a:pt x="11943" y="20582"/>
                    <a:pt x="12076" y="21416"/>
                    <a:pt x="12576" y="22216"/>
                  </a:cubicBezTo>
                  <a:cubicBezTo>
                    <a:pt x="12943" y="22883"/>
                    <a:pt x="13110" y="23650"/>
                    <a:pt x="13477" y="24318"/>
                  </a:cubicBezTo>
                  <a:cubicBezTo>
                    <a:pt x="13944" y="25185"/>
                    <a:pt x="14478" y="25985"/>
                    <a:pt x="15078" y="26753"/>
                  </a:cubicBezTo>
                  <a:cubicBezTo>
                    <a:pt x="15679" y="27553"/>
                    <a:pt x="16446" y="28287"/>
                    <a:pt x="17080" y="29054"/>
                  </a:cubicBezTo>
                  <a:cubicBezTo>
                    <a:pt x="17380" y="29421"/>
                    <a:pt x="17613" y="29855"/>
                    <a:pt x="17780" y="30289"/>
                  </a:cubicBezTo>
                  <a:cubicBezTo>
                    <a:pt x="17980" y="30756"/>
                    <a:pt x="18047" y="31289"/>
                    <a:pt x="18214" y="31890"/>
                  </a:cubicBezTo>
                  <a:cubicBezTo>
                    <a:pt x="17847" y="31856"/>
                    <a:pt x="17547" y="31890"/>
                    <a:pt x="17313" y="31790"/>
                  </a:cubicBezTo>
                  <a:cubicBezTo>
                    <a:pt x="16312" y="31456"/>
                    <a:pt x="15345" y="31089"/>
                    <a:pt x="14378" y="30689"/>
                  </a:cubicBezTo>
                  <a:cubicBezTo>
                    <a:pt x="13745" y="30412"/>
                    <a:pt x="13134" y="30271"/>
                    <a:pt x="12541" y="30271"/>
                  </a:cubicBezTo>
                  <a:cubicBezTo>
                    <a:pt x="11633" y="30271"/>
                    <a:pt x="10769" y="30603"/>
                    <a:pt x="9941" y="31289"/>
                  </a:cubicBezTo>
                  <a:cubicBezTo>
                    <a:pt x="9508" y="31656"/>
                    <a:pt x="9107" y="32023"/>
                    <a:pt x="8640" y="32390"/>
                  </a:cubicBezTo>
                  <a:cubicBezTo>
                    <a:pt x="8240" y="32690"/>
                    <a:pt x="8273" y="33124"/>
                    <a:pt x="8340" y="33558"/>
                  </a:cubicBezTo>
                  <a:cubicBezTo>
                    <a:pt x="8373" y="33791"/>
                    <a:pt x="8373" y="34058"/>
                    <a:pt x="8407" y="34358"/>
                  </a:cubicBezTo>
                  <a:cubicBezTo>
                    <a:pt x="8407" y="34358"/>
                    <a:pt x="8440" y="34391"/>
                    <a:pt x="8473" y="34391"/>
                  </a:cubicBezTo>
                  <a:cubicBezTo>
                    <a:pt x="8574" y="34391"/>
                    <a:pt x="9508" y="34525"/>
                    <a:pt x="9641" y="34558"/>
                  </a:cubicBezTo>
                  <a:cubicBezTo>
                    <a:pt x="9874" y="34558"/>
                    <a:pt x="10141" y="34558"/>
                    <a:pt x="10341" y="34492"/>
                  </a:cubicBezTo>
                  <a:cubicBezTo>
                    <a:pt x="10675" y="34358"/>
                    <a:pt x="10975" y="34158"/>
                    <a:pt x="11342" y="33991"/>
                  </a:cubicBezTo>
                  <a:cubicBezTo>
                    <a:pt x="12176" y="34525"/>
                    <a:pt x="13010" y="35092"/>
                    <a:pt x="13811" y="35659"/>
                  </a:cubicBezTo>
                  <a:cubicBezTo>
                    <a:pt x="15045" y="36526"/>
                    <a:pt x="16379" y="37127"/>
                    <a:pt x="17813" y="37494"/>
                  </a:cubicBezTo>
                  <a:cubicBezTo>
                    <a:pt x="18112" y="37565"/>
                    <a:pt x="18410" y="37594"/>
                    <a:pt x="18708" y="37594"/>
                  </a:cubicBezTo>
                  <a:cubicBezTo>
                    <a:pt x="19244" y="37594"/>
                    <a:pt x="19779" y="37501"/>
                    <a:pt x="20315" y="37394"/>
                  </a:cubicBezTo>
                  <a:cubicBezTo>
                    <a:pt x="20882" y="38127"/>
                    <a:pt x="21416" y="38828"/>
                    <a:pt x="22016" y="39629"/>
                  </a:cubicBezTo>
                  <a:cubicBezTo>
                    <a:pt x="21716" y="39929"/>
                    <a:pt x="21349" y="40262"/>
                    <a:pt x="20982" y="40629"/>
                  </a:cubicBezTo>
                  <a:cubicBezTo>
                    <a:pt x="20215" y="41396"/>
                    <a:pt x="20048" y="42364"/>
                    <a:pt x="20182" y="43331"/>
                  </a:cubicBezTo>
                  <a:cubicBezTo>
                    <a:pt x="20249" y="43965"/>
                    <a:pt x="20415" y="44632"/>
                    <a:pt x="20882" y="45166"/>
                  </a:cubicBezTo>
                  <a:cubicBezTo>
                    <a:pt x="21016" y="45299"/>
                    <a:pt x="21183" y="45433"/>
                    <a:pt x="21316" y="45566"/>
                  </a:cubicBezTo>
                  <a:cubicBezTo>
                    <a:pt x="21516" y="45700"/>
                    <a:pt x="21683" y="45800"/>
                    <a:pt x="21883" y="45966"/>
                  </a:cubicBezTo>
                  <a:cubicBezTo>
                    <a:pt x="22684" y="45733"/>
                    <a:pt x="23317" y="45066"/>
                    <a:pt x="23251" y="44232"/>
                  </a:cubicBezTo>
                  <a:cubicBezTo>
                    <a:pt x="23151" y="43265"/>
                    <a:pt x="23618" y="42764"/>
                    <a:pt x="24452" y="42497"/>
                  </a:cubicBezTo>
                  <a:cubicBezTo>
                    <a:pt x="24585" y="42464"/>
                    <a:pt x="24718" y="42397"/>
                    <a:pt x="24852" y="42330"/>
                  </a:cubicBezTo>
                  <a:cubicBezTo>
                    <a:pt x="25019" y="43131"/>
                    <a:pt x="25386" y="43732"/>
                    <a:pt x="25986" y="44299"/>
                  </a:cubicBezTo>
                  <a:cubicBezTo>
                    <a:pt x="26887" y="45099"/>
                    <a:pt x="27721" y="45966"/>
                    <a:pt x="28588" y="46800"/>
                  </a:cubicBezTo>
                  <a:cubicBezTo>
                    <a:pt x="28721" y="46967"/>
                    <a:pt x="28888" y="47101"/>
                    <a:pt x="29088" y="47234"/>
                  </a:cubicBezTo>
                  <a:cubicBezTo>
                    <a:pt x="30022" y="47834"/>
                    <a:pt x="30956" y="48435"/>
                    <a:pt x="31890" y="49002"/>
                  </a:cubicBezTo>
                  <a:cubicBezTo>
                    <a:pt x="32457" y="49336"/>
                    <a:pt x="32858" y="49736"/>
                    <a:pt x="32958" y="50403"/>
                  </a:cubicBezTo>
                  <a:cubicBezTo>
                    <a:pt x="33224" y="52104"/>
                    <a:pt x="33925" y="53705"/>
                    <a:pt x="34759" y="55206"/>
                  </a:cubicBezTo>
                  <a:cubicBezTo>
                    <a:pt x="34859" y="55373"/>
                    <a:pt x="34926" y="55573"/>
                    <a:pt x="35059" y="55740"/>
                  </a:cubicBezTo>
                  <a:cubicBezTo>
                    <a:pt x="35259" y="56140"/>
                    <a:pt x="35226" y="56507"/>
                    <a:pt x="34926" y="56808"/>
                  </a:cubicBezTo>
                  <a:cubicBezTo>
                    <a:pt x="34158" y="57675"/>
                    <a:pt x="33391" y="58575"/>
                    <a:pt x="32157" y="58876"/>
                  </a:cubicBezTo>
                  <a:cubicBezTo>
                    <a:pt x="32024" y="58909"/>
                    <a:pt x="31924" y="59009"/>
                    <a:pt x="31790" y="59076"/>
                  </a:cubicBezTo>
                  <a:cubicBezTo>
                    <a:pt x="31056" y="59476"/>
                    <a:pt x="30990" y="60410"/>
                    <a:pt x="31690" y="60877"/>
                  </a:cubicBezTo>
                  <a:cubicBezTo>
                    <a:pt x="32224" y="61244"/>
                    <a:pt x="32791" y="61544"/>
                    <a:pt x="33458" y="61644"/>
                  </a:cubicBezTo>
                  <a:cubicBezTo>
                    <a:pt x="33980" y="61727"/>
                    <a:pt x="34478" y="61786"/>
                    <a:pt x="35011" y="61786"/>
                  </a:cubicBezTo>
                  <a:cubicBezTo>
                    <a:pt x="35125" y="61786"/>
                    <a:pt x="35241" y="61784"/>
                    <a:pt x="35359" y="61778"/>
                  </a:cubicBezTo>
                  <a:cubicBezTo>
                    <a:pt x="36894" y="61678"/>
                    <a:pt x="38128" y="60944"/>
                    <a:pt x="39295" y="60010"/>
                  </a:cubicBezTo>
                  <a:cubicBezTo>
                    <a:pt x="39996" y="59443"/>
                    <a:pt x="40696" y="58842"/>
                    <a:pt x="41163" y="58042"/>
                  </a:cubicBezTo>
                  <a:cubicBezTo>
                    <a:pt x="41240" y="57889"/>
                    <a:pt x="41349" y="57835"/>
                    <a:pt x="41503" y="57835"/>
                  </a:cubicBezTo>
                  <a:cubicBezTo>
                    <a:pt x="41618" y="57835"/>
                    <a:pt x="41759" y="57865"/>
                    <a:pt x="41931" y="57908"/>
                  </a:cubicBezTo>
                  <a:cubicBezTo>
                    <a:pt x="41764" y="57641"/>
                    <a:pt x="41697" y="57541"/>
                    <a:pt x="41597" y="57408"/>
                  </a:cubicBezTo>
                  <a:cubicBezTo>
                    <a:pt x="41897" y="56774"/>
                    <a:pt x="42231" y="56140"/>
                    <a:pt x="42564" y="55473"/>
                  </a:cubicBezTo>
                  <a:cubicBezTo>
                    <a:pt x="42865" y="55473"/>
                    <a:pt x="43098" y="55507"/>
                    <a:pt x="43365" y="55673"/>
                  </a:cubicBezTo>
                  <a:cubicBezTo>
                    <a:pt x="44366" y="56307"/>
                    <a:pt x="45400" y="56941"/>
                    <a:pt x="46434" y="57541"/>
                  </a:cubicBezTo>
                  <a:cubicBezTo>
                    <a:pt x="46634" y="57675"/>
                    <a:pt x="46801" y="57775"/>
                    <a:pt x="47001" y="57875"/>
                  </a:cubicBezTo>
                  <a:cubicBezTo>
                    <a:pt x="46667" y="59176"/>
                    <a:pt x="45767" y="59976"/>
                    <a:pt x="44733" y="60644"/>
                  </a:cubicBezTo>
                  <a:cubicBezTo>
                    <a:pt x="44633" y="60744"/>
                    <a:pt x="44432" y="60744"/>
                    <a:pt x="44299" y="60810"/>
                  </a:cubicBezTo>
                  <a:cubicBezTo>
                    <a:pt x="44099" y="60910"/>
                    <a:pt x="43865" y="60977"/>
                    <a:pt x="43699" y="61111"/>
                  </a:cubicBezTo>
                  <a:cubicBezTo>
                    <a:pt x="43365" y="61344"/>
                    <a:pt x="42998" y="61611"/>
                    <a:pt x="43098" y="62078"/>
                  </a:cubicBezTo>
                  <a:cubicBezTo>
                    <a:pt x="43198" y="62578"/>
                    <a:pt x="43265" y="63079"/>
                    <a:pt x="43899" y="63212"/>
                  </a:cubicBezTo>
                  <a:cubicBezTo>
                    <a:pt x="44399" y="63346"/>
                    <a:pt x="44866" y="63546"/>
                    <a:pt x="45366" y="63746"/>
                  </a:cubicBezTo>
                  <a:cubicBezTo>
                    <a:pt x="45731" y="63882"/>
                    <a:pt x="46095" y="63937"/>
                    <a:pt x="46458" y="63937"/>
                  </a:cubicBezTo>
                  <a:cubicBezTo>
                    <a:pt x="47158" y="63937"/>
                    <a:pt x="47854" y="63732"/>
                    <a:pt x="48535" y="63512"/>
                  </a:cubicBezTo>
                  <a:cubicBezTo>
                    <a:pt x="50537" y="62879"/>
                    <a:pt x="51971" y="61478"/>
                    <a:pt x="53039" y="59743"/>
                  </a:cubicBezTo>
                  <a:cubicBezTo>
                    <a:pt x="53439" y="59109"/>
                    <a:pt x="53639" y="58275"/>
                    <a:pt x="53806" y="57508"/>
                  </a:cubicBezTo>
                  <a:cubicBezTo>
                    <a:pt x="53873" y="57108"/>
                    <a:pt x="53739" y="56641"/>
                    <a:pt x="53406" y="56274"/>
                  </a:cubicBezTo>
                  <a:cubicBezTo>
                    <a:pt x="52572" y="55340"/>
                    <a:pt x="51771" y="54372"/>
                    <a:pt x="50937" y="53438"/>
                  </a:cubicBezTo>
                  <a:cubicBezTo>
                    <a:pt x="50837" y="53338"/>
                    <a:pt x="50737" y="53205"/>
                    <a:pt x="50637" y="53105"/>
                  </a:cubicBezTo>
                  <a:cubicBezTo>
                    <a:pt x="50704" y="52504"/>
                    <a:pt x="51171" y="52271"/>
                    <a:pt x="51538" y="51971"/>
                  </a:cubicBezTo>
                  <a:cubicBezTo>
                    <a:pt x="51571" y="51904"/>
                    <a:pt x="51671" y="51904"/>
                    <a:pt x="51738" y="51904"/>
                  </a:cubicBezTo>
                  <a:cubicBezTo>
                    <a:pt x="52305" y="52004"/>
                    <a:pt x="52905" y="52004"/>
                    <a:pt x="53472" y="52204"/>
                  </a:cubicBezTo>
                  <a:cubicBezTo>
                    <a:pt x="54353" y="52498"/>
                    <a:pt x="55250" y="52577"/>
                    <a:pt x="56151" y="52577"/>
                  </a:cubicBezTo>
                  <a:cubicBezTo>
                    <a:pt x="56580" y="52577"/>
                    <a:pt x="57011" y="52559"/>
                    <a:pt x="57442" y="52538"/>
                  </a:cubicBezTo>
                  <a:cubicBezTo>
                    <a:pt x="58543" y="52471"/>
                    <a:pt x="59643" y="52404"/>
                    <a:pt x="60744" y="52271"/>
                  </a:cubicBezTo>
                  <a:cubicBezTo>
                    <a:pt x="62445" y="52004"/>
                    <a:pt x="64147" y="51671"/>
                    <a:pt x="65848" y="51370"/>
                  </a:cubicBezTo>
                  <a:cubicBezTo>
                    <a:pt x="67949" y="51003"/>
                    <a:pt x="69984" y="50270"/>
                    <a:pt x="72019" y="49569"/>
                  </a:cubicBezTo>
                  <a:cubicBezTo>
                    <a:pt x="74120" y="48835"/>
                    <a:pt x="76189" y="47968"/>
                    <a:pt x="77956" y="46567"/>
                  </a:cubicBezTo>
                  <a:cubicBezTo>
                    <a:pt x="79057" y="45733"/>
                    <a:pt x="80191" y="44966"/>
                    <a:pt x="81259" y="44098"/>
                  </a:cubicBezTo>
                  <a:cubicBezTo>
                    <a:pt x="81993" y="43498"/>
                    <a:pt x="82660" y="42798"/>
                    <a:pt x="83294" y="42064"/>
                  </a:cubicBezTo>
                  <a:cubicBezTo>
                    <a:pt x="84294" y="40963"/>
                    <a:pt x="85228" y="39795"/>
                    <a:pt x="86162" y="38628"/>
                  </a:cubicBezTo>
                  <a:cubicBezTo>
                    <a:pt x="86496" y="38228"/>
                    <a:pt x="86763" y="37794"/>
                    <a:pt x="87096" y="37327"/>
                  </a:cubicBezTo>
                  <a:cubicBezTo>
                    <a:pt x="87263" y="37327"/>
                    <a:pt x="87463" y="37360"/>
                    <a:pt x="87630" y="37394"/>
                  </a:cubicBezTo>
                  <a:cubicBezTo>
                    <a:pt x="87663" y="37294"/>
                    <a:pt x="87730" y="37227"/>
                    <a:pt x="87730" y="37193"/>
                  </a:cubicBezTo>
                  <a:cubicBezTo>
                    <a:pt x="87697" y="36726"/>
                    <a:pt x="87630" y="36226"/>
                    <a:pt x="87130" y="36059"/>
                  </a:cubicBezTo>
                  <a:cubicBezTo>
                    <a:pt x="86952" y="35993"/>
                    <a:pt x="86778" y="35959"/>
                    <a:pt x="86607" y="35959"/>
                  </a:cubicBezTo>
                  <a:cubicBezTo>
                    <a:pt x="86266" y="35959"/>
                    <a:pt x="85940" y="36093"/>
                    <a:pt x="85629" y="36360"/>
                  </a:cubicBezTo>
                  <a:cubicBezTo>
                    <a:pt x="83994" y="37761"/>
                    <a:pt x="82326" y="39128"/>
                    <a:pt x="80358" y="40062"/>
                  </a:cubicBezTo>
                  <a:cubicBezTo>
                    <a:pt x="77956" y="41263"/>
                    <a:pt x="75488" y="42230"/>
                    <a:pt x="72819" y="42697"/>
                  </a:cubicBezTo>
                  <a:cubicBezTo>
                    <a:pt x="72121" y="42827"/>
                    <a:pt x="71434" y="42894"/>
                    <a:pt x="70761" y="42894"/>
                  </a:cubicBezTo>
                  <a:cubicBezTo>
                    <a:pt x="68671" y="42894"/>
                    <a:pt x="66714" y="42251"/>
                    <a:pt x="64947" y="40863"/>
                  </a:cubicBezTo>
                  <a:cubicBezTo>
                    <a:pt x="63513" y="39729"/>
                    <a:pt x="62445" y="38261"/>
                    <a:pt x="61511" y="36726"/>
                  </a:cubicBezTo>
                  <a:cubicBezTo>
                    <a:pt x="60477" y="34992"/>
                    <a:pt x="59410" y="33291"/>
                    <a:pt x="58376" y="31556"/>
                  </a:cubicBezTo>
                  <a:cubicBezTo>
                    <a:pt x="57609" y="30255"/>
                    <a:pt x="56841" y="28921"/>
                    <a:pt x="56074" y="27620"/>
                  </a:cubicBezTo>
                  <a:cubicBezTo>
                    <a:pt x="54506" y="25085"/>
                    <a:pt x="52772" y="22750"/>
                    <a:pt x="50237" y="21082"/>
                  </a:cubicBezTo>
                  <a:cubicBezTo>
                    <a:pt x="48802" y="20148"/>
                    <a:pt x="47335" y="19347"/>
                    <a:pt x="45767" y="18680"/>
                  </a:cubicBezTo>
                  <a:cubicBezTo>
                    <a:pt x="43699" y="17780"/>
                    <a:pt x="41497" y="17579"/>
                    <a:pt x="39329" y="17446"/>
                  </a:cubicBezTo>
                  <a:cubicBezTo>
                    <a:pt x="39136" y="17432"/>
                    <a:pt x="38943" y="17426"/>
                    <a:pt x="38750" y="17426"/>
                  </a:cubicBezTo>
                  <a:cubicBezTo>
                    <a:pt x="37542" y="17426"/>
                    <a:pt x="36334" y="17669"/>
                    <a:pt x="35126" y="17813"/>
                  </a:cubicBezTo>
                  <a:cubicBezTo>
                    <a:pt x="33925" y="17946"/>
                    <a:pt x="32791" y="18413"/>
                    <a:pt x="31657" y="18747"/>
                  </a:cubicBezTo>
                  <a:cubicBezTo>
                    <a:pt x="30489" y="19081"/>
                    <a:pt x="29355" y="19447"/>
                    <a:pt x="28188" y="19714"/>
                  </a:cubicBezTo>
                  <a:cubicBezTo>
                    <a:pt x="27846" y="19797"/>
                    <a:pt x="27509" y="19842"/>
                    <a:pt x="27182" y="19842"/>
                  </a:cubicBezTo>
                  <a:cubicBezTo>
                    <a:pt x="26327" y="19842"/>
                    <a:pt x="25536" y="19537"/>
                    <a:pt x="24885" y="18814"/>
                  </a:cubicBezTo>
                  <a:cubicBezTo>
                    <a:pt x="23317" y="17112"/>
                    <a:pt x="22117" y="15211"/>
                    <a:pt x="21549" y="12976"/>
                  </a:cubicBezTo>
                  <a:cubicBezTo>
                    <a:pt x="21383" y="12342"/>
                    <a:pt x="21183" y="11709"/>
                    <a:pt x="21216" y="11108"/>
                  </a:cubicBezTo>
                  <a:cubicBezTo>
                    <a:pt x="21216" y="10141"/>
                    <a:pt x="21049" y="9140"/>
                    <a:pt x="21549" y="8239"/>
                  </a:cubicBezTo>
                  <a:cubicBezTo>
                    <a:pt x="22183" y="7205"/>
                    <a:pt x="22917" y="6271"/>
                    <a:pt x="24051" y="5704"/>
                  </a:cubicBezTo>
                  <a:cubicBezTo>
                    <a:pt x="24754" y="5385"/>
                    <a:pt x="25456" y="5035"/>
                    <a:pt x="26276" y="5035"/>
                  </a:cubicBezTo>
                  <a:cubicBezTo>
                    <a:pt x="26313" y="5035"/>
                    <a:pt x="26349" y="5036"/>
                    <a:pt x="26386" y="5037"/>
                  </a:cubicBezTo>
                  <a:cubicBezTo>
                    <a:pt x="26953" y="5037"/>
                    <a:pt x="27520" y="4870"/>
                    <a:pt x="28087" y="4770"/>
                  </a:cubicBezTo>
                  <a:cubicBezTo>
                    <a:pt x="28200" y="4745"/>
                    <a:pt x="28310" y="4734"/>
                    <a:pt x="28418" y="4734"/>
                  </a:cubicBezTo>
                  <a:cubicBezTo>
                    <a:pt x="28886" y="4734"/>
                    <a:pt x="29315" y="4941"/>
                    <a:pt x="29722" y="5104"/>
                  </a:cubicBezTo>
                  <a:cubicBezTo>
                    <a:pt x="30152" y="5306"/>
                    <a:pt x="30512" y="5410"/>
                    <a:pt x="30841" y="5410"/>
                  </a:cubicBezTo>
                  <a:cubicBezTo>
                    <a:pt x="31328" y="5410"/>
                    <a:pt x="31746" y="5181"/>
                    <a:pt x="32224" y="4704"/>
                  </a:cubicBezTo>
                  <a:cubicBezTo>
                    <a:pt x="32290" y="4637"/>
                    <a:pt x="32357" y="4537"/>
                    <a:pt x="32424" y="4470"/>
                  </a:cubicBezTo>
                  <a:cubicBezTo>
                    <a:pt x="33758" y="3102"/>
                    <a:pt x="32924" y="1568"/>
                    <a:pt x="31657" y="968"/>
                  </a:cubicBezTo>
                  <a:cubicBezTo>
                    <a:pt x="30489" y="400"/>
                    <a:pt x="29155" y="167"/>
                    <a:pt x="27854" y="100"/>
                  </a:cubicBezTo>
                  <a:cubicBezTo>
                    <a:pt x="27254" y="67"/>
                    <a:pt x="26653" y="34"/>
                    <a:pt x="26086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2"/>
            <p:cNvSpPr/>
            <p:nvPr/>
          </p:nvSpPr>
          <p:spPr>
            <a:xfrm>
              <a:off x="3150800" y="3264500"/>
              <a:ext cx="32550" cy="45175"/>
            </a:xfrm>
            <a:custGeom>
              <a:rect b="b" l="l" r="r" t="t"/>
              <a:pathLst>
                <a:path extrusionOk="0" h="1807" w="1302">
                  <a:moveTo>
                    <a:pt x="758" y="1"/>
                  </a:moveTo>
                  <a:cubicBezTo>
                    <a:pt x="611" y="1"/>
                    <a:pt x="470" y="68"/>
                    <a:pt x="368" y="212"/>
                  </a:cubicBezTo>
                  <a:cubicBezTo>
                    <a:pt x="201" y="412"/>
                    <a:pt x="101" y="679"/>
                    <a:pt x="1" y="812"/>
                  </a:cubicBezTo>
                  <a:cubicBezTo>
                    <a:pt x="68" y="1079"/>
                    <a:pt x="68" y="1279"/>
                    <a:pt x="134" y="1380"/>
                  </a:cubicBezTo>
                  <a:cubicBezTo>
                    <a:pt x="234" y="1546"/>
                    <a:pt x="401" y="1713"/>
                    <a:pt x="568" y="1780"/>
                  </a:cubicBezTo>
                  <a:cubicBezTo>
                    <a:pt x="605" y="1798"/>
                    <a:pt x="640" y="1806"/>
                    <a:pt x="675" y="1806"/>
                  </a:cubicBezTo>
                  <a:cubicBezTo>
                    <a:pt x="827" y="1806"/>
                    <a:pt x="953" y="1643"/>
                    <a:pt x="1035" y="1480"/>
                  </a:cubicBezTo>
                  <a:cubicBezTo>
                    <a:pt x="1135" y="1179"/>
                    <a:pt x="1268" y="879"/>
                    <a:pt x="1302" y="546"/>
                  </a:cubicBezTo>
                  <a:cubicBezTo>
                    <a:pt x="1302" y="379"/>
                    <a:pt x="1168" y="145"/>
                    <a:pt x="1035" y="79"/>
                  </a:cubicBezTo>
                  <a:cubicBezTo>
                    <a:pt x="945" y="27"/>
                    <a:pt x="850" y="1"/>
                    <a:pt x="758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2"/>
            <p:cNvSpPr/>
            <p:nvPr/>
          </p:nvSpPr>
          <p:spPr>
            <a:xfrm>
              <a:off x="3736225" y="3534075"/>
              <a:ext cx="33375" cy="52625"/>
            </a:xfrm>
            <a:custGeom>
              <a:rect b="b" l="l" r="r" t="t"/>
              <a:pathLst>
                <a:path extrusionOk="0" h="2105" w="1335">
                  <a:moveTo>
                    <a:pt x="256" y="0"/>
                  </a:moveTo>
                  <a:cubicBezTo>
                    <a:pt x="204" y="0"/>
                    <a:pt x="159" y="11"/>
                    <a:pt x="134" y="37"/>
                  </a:cubicBezTo>
                  <a:cubicBezTo>
                    <a:pt x="67" y="70"/>
                    <a:pt x="1" y="270"/>
                    <a:pt x="34" y="370"/>
                  </a:cubicBezTo>
                  <a:cubicBezTo>
                    <a:pt x="401" y="937"/>
                    <a:pt x="768" y="1504"/>
                    <a:pt x="1101" y="2105"/>
                  </a:cubicBezTo>
                  <a:cubicBezTo>
                    <a:pt x="1168" y="2071"/>
                    <a:pt x="1235" y="2038"/>
                    <a:pt x="1335" y="2005"/>
                  </a:cubicBezTo>
                  <a:cubicBezTo>
                    <a:pt x="1235" y="1271"/>
                    <a:pt x="1101" y="570"/>
                    <a:pt x="501" y="70"/>
                  </a:cubicBezTo>
                  <a:cubicBezTo>
                    <a:pt x="439" y="29"/>
                    <a:pt x="339" y="0"/>
                    <a:pt x="256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2"/>
            <p:cNvSpPr/>
            <p:nvPr/>
          </p:nvSpPr>
          <p:spPr>
            <a:xfrm>
              <a:off x="3808775" y="3533300"/>
              <a:ext cx="26725" cy="55900"/>
            </a:xfrm>
            <a:custGeom>
              <a:rect b="b" l="l" r="r" t="t"/>
              <a:pathLst>
                <a:path extrusionOk="0" h="2236" w="1069">
                  <a:moveTo>
                    <a:pt x="234" y="1"/>
                  </a:moveTo>
                  <a:cubicBezTo>
                    <a:pt x="167" y="134"/>
                    <a:pt x="1" y="301"/>
                    <a:pt x="34" y="435"/>
                  </a:cubicBezTo>
                  <a:cubicBezTo>
                    <a:pt x="234" y="1035"/>
                    <a:pt x="201" y="1769"/>
                    <a:pt x="901" y="2236"/>
                  </a:cubicBezTo>
                  <a:cubicBezTo>
                    <a:pt x="1068" y="1369"/>
                    <a:pt x="701" y="701"/>
                    <a:pt x="401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2"/>
            <p:cNvSpPr/>
            <p:nvPr/>
          </p:nvSpPr>
          <p:spPr>
            <a:xfrm>
              <a:off x="2901475" y="3272825"/>
              <a:ext cx="42550" cy="32850"/>
            </a:xfrm>
            <a:custGeom>
              <a:rect b="b" l="l" r="r" t="t"/>
              <a:pathLst>
                <a:path extrusionOk="0" h="1314" w="1702">
                  <a:moveTo>
                    <a:pt x="1077" y="1"/>
                  </a:moveTo>
                  <a:cubicBezTo>
                    <a:pt x="1061" y="1"/>
                    <a:pt x="1046" y="4"/>
                    <a:pt x="1034" y="12"/>
                  </a:cubicBezTo>
                  <a:cubicBezTo>
                    <a:pt x="734" y="79"/>
                    <a:pt x="400" y="246"/>
                    <a:pt x="200" y="513"/>
                  </a:cubicBezTo>
                  <a:cubicBezTo>
                    <a:pt x="0" y="780"/>
                    <a:pt x="167" y="1080"/>
                    <a:pt x="334" y="1313"/>
                  </a:cubicBezTo>
                  <a:lnTo>
                    <a:pt x="467" y="1313"/>
                  </a:lnTo>
                  <a:cubicBezTo>
                    <a:pt x="534" y="1047"/>
                    <a:pt x="600" y="780"/>
                    <a:pt x="701" y="379"/>
                  </a:cubicBezTo>
                  <a:cubicBezTo>
                    <a:pt x="967" y="613"/>
                    <a:pt x="1168" y="746"/>
                    <a:pt x="1368" y="913"/>
                  </a:cubicBezTo>
                  <a:cubicBezTo>
                    <a:pt x="1701" y="780"/>
                    <a:pt x="1635" y="546"/>
                    <a:pt x="1501" y="346"/>
                  </a:cubicBezTo>
                  <a:cubicBezTo>
                    <a:pt x="1413" y="199"/>
                    <a:pt x="1196" y="1"/>
                    <a:pt x="1077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2"/>
            <p:cNvSpPr/>
            <p:nvPr/>
          </p:nvSpPr>
          <p:spPr>
            <a:xfrm>
              <a:off x="3623650" y="3565000"/>
              <a:ext cx="41725" cy="35875"/>
            </a:xfrm>
            <a:custGeom>
              <a:rect b="b" l="l" r="r" t="t"/>
              <a:pathLst>
                <a:path extrusionOk="0" h="1435" w="1669">
                  <a:moveTo>
                    <a:pt x="0" y="0"/>
                  </a:moveTo>
                  <a:lnTo>
                    <a:pt x="0" y="0"/>
                  </a:lnTo>
                  <a:cubicBezTo>
                    <a:pt x="34" y="701"/>
                    <a:pt x="467" y="1101"/>
                    <a:pt x="1001" y="1368"/>
                  </a:cubicBezTo>
                  <a:cubicBezTo>
                    <a:pt x="1101" y="1413"/>
                    <a:pt x="1186" y="1435"/>
                    <a:pt x="1263" y="1435"/>
                  </a:cubicBezTo>
                  <a:cubicBezTo>
                    <a:pt x="1416" y="1435"/>
                    <a:pt x="1535" y="1346"/>
                    <a:pt x="1668" y="1168"/>
                  </a:cubicBezTo>
                  <a:cubicBezTo>
                    <a:pt x="1101" y="768"/>
                    <a:pt x="534" y="401"/>
                    <a:pt x="0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2"/>
            <p:cNvSpPr/>
            <p:nvPr/>
          </p:nvSpPr>
          <p:spPr>
            <a:xfrm>
              <a:off x="3426000" y="3936100"/>
              <a:ext cx="25050" cy="55050"/>
            </a:xfrm>
            <a:custGeom>
              <a:rect b="b" l="l" r="r" t="t"/>
              <a:pathLst>
                <a:path extrusionOk="0" h="2202" w="1002">
                  <a:moveTo>
                    <a:pt x="1" y="0"/>
                  </a:moveTo>
                  <a:cubicBezTo>
                    <a:pt x="34" y="801"/>
                    <a:pt x="634" y="1401"/>
                    <a:pt x="568" y="2202"/>
                  </a:cubicBezTo>
                  <a:cubicBezTo>
                    <a:pt x="1001" y="1802"/>
                    <a:pt x="935" y="1335"/>
                    <a:pt x="768" y="901"/>
                  </a:cubicBezTo>
                  <a:cubicBezTo>
                    <a:pt x="634" y="567"/>
                    <a:pt x="634" y="67"/>
                    <a:pt x="1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2"/>
            <p:cNvSpPr/>
            <p:nvPr/>
          </p:nvSpPr>
          <p:spPr>
            <a:xfrm>
              <a:off x="3948050" y="3566675"/>
              <a:ext cx="18375" cy="47550"/>
            </a:xfrm>
            <a:custGeom>
              <a:rect b="b" l="l" r="r" t="t"/>
              <a:pathLst>
                <a:path extrusionOk="0" h="1902" w="735">
                  <a:moveTo>
                    <a:pt x="734" y="0"/>
                  </a:moveTo>
                  <a:lnTo>
                    <a:pt x="734" y="0"/>
                  </a:lnTo>
                  <a:cubicBezTo>
                    <a:pt x="134" y="200"/>
                    <a:pt x="167" y="601"/>
                    <a:pt x="134" y="901"/>
                  </a:cubicBezTo>
                  <a:cubicBezTo>
                    <a:pt x="134" y="1234"/>
                    <a:pt x="0" y="1635"/>
                    <a:pt x="534" y="1902"/>
                  </a:cubicBezTo>
                  <a:cubicBezTo>
                    <a:pt x="601" y="1268"/>
                    <a:pt x="667" y="701"/>
                    <a:pt x="734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2"/>
            <p:cNvSpPr/>
            <p:nvPr/>
          </p:nvSpPr>
          <p:spPr>
            <a:xfrm>
              <a:off x="4015600" y="3599200"/>
              <a:ext cx="20025" cy="41700"/>
            </a:xfrm>
            <a:custGeom>
              <a:rect b="b" l="l" r="r" t="t"/>
              <a:pathLst>
                <a:path extrusionOk="0" h="1668" w="801">
                  <a:moveTo>
                    <a:pt x="634" y="0"/>
                  </a:moveTo>
                  <a:cubicBezTo>
                    <a:pt x="67" y="467"/>
                    <a:pt x="0" y="1034"/>
                    <a:pt x="0" y="1668"/>
                  </a:cubicBezTo>
                  <a:cubicBezTo>
                    <a:pt x="534" y="1501"/>
                    <a:pt x="801" y="734"/>
                    <a:pt x="634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2"/>
            <p:cNvSpPr/>
            <p:nvPr/>
          </p:nvSpPr>
          <p:spPr>
            <a:xfrm>
              <a:off x="3684525" y="3550825"/>
              <a:ext cx="24200" cy="31700"/>
            </a:xfrm>
            <a:custGeom>
              <a:rect b="b" l="l" r="r" t="t"/>
              <a:pathLst>
                <a:path extrusionOk="0" h="1268" w="968">
                  <a:moveTo>
                    <a:pt x="434" y="0"/>
                  </a:moveTo>
                  <a:lnTo>
                    <a:pt x="434" y="0"/>
                  </a:lnTo>
                  <a:cubicBezTo>
                    <a:pt x="0" y="401"/>
                    <a:pt x="167" y="834"/>
                    <a:pt x="968" y="1268"/>
                  </a:cubicBezTo>
                  <a:cubicBezTo>
                    <a:pt x="968" y="701"/>
                    <a:pt x="834" y="301"/>
                    <a:pt x="434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2"/>
            <p:cNvSpPr/>
            <p:nvPr/>
          </p:nvSpPr>
          <p:spPr>
            <a:xfrm>
              <a:off x="4074800" y="3643575"/>
              <a:ext cx="22550" cy="37375"/>
            </a:xfrm>
            <a:custGeom>
              <a:rect b="b" l="l" r="r" t="t"/>
              <a:pathLst>
                <a:path extrusionOk="0" h="1495" w="902">
                  <a:moveTo>
                    <a:pt x="668" y="1"/>
                  </a:moveTo>
                  <a:cubicBezTo>
                    <a:pt x="560" y="1"/>
                    <a:pt x="470" y="91"/>
                    <a:pt x="368" y="193"/>
                  </a:cubicBezTo>
                  <a:cubicBezTo>
                    <a:pt x="67" y="527"/>
                    <a:pt x="1" y="960"/>
                    <a:pt x="234" y="1494"/>
                  </a:cubicBezTo>
                  <a:cubicBezTo>
                    <a:pt x="468" y="960"/>
                    <a:pt x="668" y="560"/>
                    <a:pt x="901" y="126"/>
                  </a:cubicBezTo>
                  <a:cubicBezTo>
                    <a:pt x="811" y="36"/>
                    <a:pt x="736" y="1"/>
                    <a:pt x="668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2"/>
            <p:cNvSpPr/>
            <p:nvPr/>
          </p:nvSpPr>
          <p:spPr>
            <a:xfrm>
              <a:off x="3164150" y="3524125"/>
              <a:ext cx="49225" cy="11700"/>
            </a:xfrm>
            <a:custGeom>
              <a:rect b="b" l="l" r="r" t="t"/>
              <a:pathLst>
                <a:path extrusionOk="0" h="468" w="1969">
                  <a:moveTo>
                    <a:pt x="1" y="1"/>
                  </a:moveTo>
                  <a:cubicBezTo>
                    <a:pt x="601" y="401"/>
                    <a:pt x="1235" y="468"/>
                    <a:pt x="1902" y="468"/>
                  </a:cubicBezTo>
                  <a:cubicBezTo>
                    <a:pt x="1935" y="401"/>
                    <a:pt x="1935" y="335"/>
                    <a:pt x="1969" y="268"/>
                  </a:cubicBezTo>
                  <a:cubicBezTo>
                    <a:pt x="1301" y="168"/>
                    <a:pt x="634" y="101"/>
                    <a:pt x="1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2"/>
            <p:cNvSpPr/>
            <p:nvPr/>
          </p:nvSpPr>
          <p:spPr>
            <a:xfrm>
              <a:off x="3154975" y="3544975"/>
              <a:ext cx="46725" cy="13125"/>
            </a:xfrm>
            <a:custGeom>
              <a:rect b="b" l="l" r="r" t="t"/>
              <a:pathLst>
                <a:path extrusionOk="0" h="525" w="1869">
                  <a:moveTo>
                    <a:pt x="1" y="1"/>
                  </a:moveTo>
                  <a:lnTo>
                    <a:pt x="1" y="1"/>
                  </a:lnTo>
                  <a:cubicBezTo>
                    <a:pt x="353" y="353"/>
                    <a:pt x="731" y="525"/>
                    <a:pt x="1126" y="525"/>
                  </a:cubicBezTo>
                  <a:cubicBezTo>
                    <a:pt x="1368" y="525"/>
                    <a:pt x="1616" y="461"/>
                    <a:pt x="1869" y="334"/>
                  </a:cubicBezTo>
                  <a:cubicBezTo>
                    <a:pt x="1235" y="234"/>
                    <a:pt x="634" y="101"/>
                    <a:pt x="1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2"/>
            <p:cNvSpPr/>
            <p:nvPr/>
          </p:nvSpPr>
          <p:spPr>
            <a:xfrm>
              <a:off x="3883000" y="3551650"/>
              <a:ext cx="15875" cy="35900"/>
            </a:xfrm>
            <a:custGeom>
              <a:rect b="b" l="l" r="r" t="t"/>
              <a:pathLst>
                <a:path extrusionOk="0" h="1436" w="635">
                  <a:moveTo>
                    <a:pt x="267" y="1"/>
                  </a:moveTo>
                  <a:lnTo>
                    <a:pt x="267" y="1"/>
                  </a:lnTo>
                  <a:cubicBezTo>
                    <a:pt x="67" y="534"/>
                    <a:pt x="0" y="935"/>
                    <a:pt x="434" y="1435"/>
                  </a:cubicBezTo>
                  <a:cubicBezTo>
                    <a:pt x="601" y="901"/>
                    <a:pt x="634" y="468"/>
                    <a:pt x="267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2"/>
            <p:cNvSpPr/>
            <p:nvPr/>
          </p:nvSpPr>
          <p:spPr>
            <a:xfrm>
              <a:off x="3584450" y="3593350"/>
              <a:ext cx="26700" cy="18350"/>
            </a:xfrm>
            <a:custGeom>
              <a:rect b="b" l="l" r="r" t="t"/>
              <a:pathLst>
                <a:path extrusionOk="0" h="734" w="1068">
                  <a:moveTo>
                    <a:pt x="1" y="1"/>
                  </a:moveTo>
                  <a:lnTo>
                    <a:pt x="1" y="1"/>
                  </a:lnTo>
                  <a:cubicBezTo>
                    <a:pt x="212" y="556"/>
                    <a:pt x="340" y="734"/>
                    <a:pt x="716" y="734"/>
                  </a:cubicBezTo>
                  <a:cubicBezTo>
                    <a:pt x="815" y="734"/>
                    <a:pt x="930" y="722"/>
                    <a:pt x="1068" y="701"/>
                  </a:cubicBezTo>
                  <a:cubicBezTo>
                    <a:pt x="734" y="434"/>
                    <a:pt x="468" y="101"/>
                    <a:pt x="1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2"/>
            <p:cNvSpPr/>
            <p:nvPr/>
          </p:nvSpPr>
          <p:spPr>
            <a:xfrm>
              <a:off x="4176550" y="3785150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767" y="1"/>
                  </a:moveTo>
                  <a:lnTo>
                    <a:pt x="767" y="1"/>
                  </a:lnTo>
                  <a:cubicBezTo>
                    <a:pt x="200" y="34"/>
                    <a:pt x="34" y="234"/>
                    <a:pt x="0" y="835"/>
                  </a:cubicBezTo>
                  <a:cubicBezTo>
                    <a:pt x="467" y="668"/>
                    <a:pt x="501" y="668"/>
                    <a:pt x="767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2"/>
            <p:cNvSpPr/>
            <p:nvPr/>
          </p:nvSpPr>
          <p:spPr>
            <a:xfrm>
              <a:off x="4139850" y="372762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lnTo>
                    <a:pt x="901" y="0"/>
                  </a:lnTo>
                  <a:cubicBezTo>
                    <a:pt x="201" y="33"/>
                    <a:pt x="0" y="234"/>
                    <a:pt x="0" y="967"/>
                  </a:cubicBezTo>
                  <a:cubicBezTo>
                    <a:pt x="367" y="601"/>
                    <a:pt x="601" y="334"/>
                    <a:pt x="901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2"/>
            <p:cNvSpPr/>
            <p:nvPr/>
          </p:nvSpPr>
          <p:spPr>
            <a:xfrm>
              <a:off x="4215725" y="3843525"/>
              <a:ext cx="25050" cy="15500"/>
            </a:xfrm>
            <a:custGeom>
              <a:rect b="b" l="l" r="r" t="t"/>
              <a:pathLst>
                <a:path extrusionOk="0" h="620" w="1002">
                  <a:moveTo>
                    <a:pt x="668" y="1"/>
                  </a:moveTo>
                  <a:cubicBezTo>
                    <a:pt x="568" y="34"/>
                    <a:pt x="501" y="101"/>
                    <a:pt x="435" y="168"/>
                  </a:cubicBezTo>
                  <a:cubicBezTo>
                    <a:pt x="301" y="268"/>
                    <a:pt x="168" y="368"/>
                    <a:pt x="1" y="501"/>
                  </a:cubicBezTo>
                  <a:cubicBezTo>
                    <a:pt x="145" y="573"/>
                    <a:pt x="237" y="619"/>
                    <a:pt x="324" y="619"/>
                  </a:cubicBezTo>
                  <a:cubicBezTo>
                    <a:pt x="479" y="619"/>
                    <a:pt x="617" y="473"/>
                    <a:pt x="1002" y="67"/>
                  </a:cubicBezTo>
                  <a:cubicBezTo>
                    <a:pt x="868" y="34"/>
                    <a:pt x="735" y="1"/>
                    <a:pt x="668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2"/>
            <p:cNvSpPr/>
            <p:nvPr/>
          </p:nvSpPr>
          <p:spPr>
            <a:xfrm>
              <a:off x="4252425" y="3902675"/>
              <a:ext cx="20050" cy="14875"/>
            </a:xfrm>
            <a:custGeom>
              <a:rect b="b" l="l" r="r" t="t"/>
              <a:pathLst>
                <a:path extrusionOk="0" h="595" w="802">
                  <a:moveTo>
                    <a:pt x="724" y="0"/>
                  </a:moveTo>
                  <a:cubicBezTo>
                    <a:pt x="315" y="0"/>
                    <a:pt x="158" y="256"/>
                    <a:pt x="1" y="570"/>
                  </a:cubicBezTo>
                  <a:cubicBezTo>
                    <a:pt x="81" y="585"/>
                    <a:pt x="148" y="595"/>
                    <a:pt x="206" y="595"/>
                  </a:cubicBezTo>
                  <a:cubicBezTo>
                    <a:pt x="412" y="595"/>
                    <a:pt x="515" y="471"/>
                    <a:pt x="801" y="3"/>
                  </a:cubicBezTo>
                  <a:cubicBezTo>
                    <a:pt x="775" y="1"/>
                    <a:pt x="749" y="0"/>
                    <a:pt x="724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2"/>
            <p:cNvSpPr/>
            <p:nvPr/>
          </p:nvSpPr>
          <p:spPr>
            <a:xfrm>
              <a:off x="4269950" y="3946950"/>
              <a:ext cx="23375" cy="8350"/>
            </a:xfrm>
            <a:custGeom>
              <a:rect b="b" l="l" r="r" t="t"/>
              <a:pathLst>
                <a:path extrusionOk="0" h="334" w="935">
                  <a:moveTo>
                    <a:pt x="934" y="0"/>
                  </a:moveTo>
                  <a:cubicBezTo>
                    <a:pt x="601" y="33"/>
                    <a:pt x="300" y="67"/>
                    <a:pt x="0" y="67"/>
                  </a:cubicBezTo>
                  <a:cubicBezTo>
                    <a:pt x="0" y="167"/>
                    <a:pt x="0" y="234"/>
                    <a:pt x="0" y="334"/>
                  </a:cubicBezTo>
                  <a:cubicBezTo>
                    <a:pt x="300" y="267"/>
                    <a:pt x="634" y="200"/>
                    <a:pt x="934" y="133"/>
                  </a:cubicBezTo>
                  <a:cubicBezTo>
                    <a:pt x="934" y="100"/>
                    <a:pt x="934" y="67"/>
                    <a:pt x="934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2"/>
            <p:cNvSpPr/>
            <p:nvPr/>
          </p:nvSpPr>
          <p:spPr>
            <a:xfrm>
              <a:off x="3316750" y="3251450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5" y="0"/>
                  </a:moveTo>
                  <a:cubicBezTo>
                    <a:pt x="268" y="200"/>
                    <a:pt x="134" y="400"/>
                    <a:pt x="1" y="601"/>
                  </a:cubicBezTo>
                  <a:cubicBezTo>
                    <a:pt x="68" y="634"/>
                    <a:pt x="134" y="667"/>
                    <a:pt x="201" y="734"/>
                  </a:cubicBezTo>
                  <a:cubicBezTo>
                    <a:pt x="334" y="534"/>
                    <a:pt x="435" y="300"/>
                    <a:pt x="568" y="100"/>
                  </a:cubicBezTo>
                  <a:cubicBezTo>
                    <a:pt x="535" y="67"/>
                    <a:pt x="468" y="33"/>
                    <a:pt x="435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2"/>
            <p:cNvSpPr/>
            <p:nvPr/>
          </p:nvSpPr>
          <p:spPr>
            <a:xfrm>
              <a:off x="3409325" y="3165550"/>
              <a:ext cx="20050" cy="8000"/>
            </a:xfrm>
            <a:custGeom>
              <a:rect b="b" l="l" r="r" t="t"/>
              <a:pathLst>
                <a:path extrusionOk="0" h="320" w="802">
                  <a:moveTo>
                    <a:pt x="801" y="0"/>
                  </a:moveTo>
                  <a:lnTo>
                    <a:pt x="801" y="0"/>
                  </a:lnTo>
                  <a:cubicBezTo>
                    <a:pt x="501" y="67"/>
                    <a:pt x="267" y="100"/>
                    <a:pt x="1" y="134"/>
                  </a:cubicBezTo>
                  <a:cubicBezTo>
                    <a:pt x="195" y="254"/>
                    <a:pt x="303" y="320"/>
                    <a:pt x="395" y="320"/>
                  </a:cubicBezTo>
                  <a:cubicBezTo>
                    <a:pt x="508" y="320"/>
                    <a:pt x="599" y="221"/>
                    <a:pt x="801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2"/>
            <p:cNvSpPr/>
            <p:nvPr/>
          </p:nvSpPr>
          <p:spPr>
            <a:xfrm>
              <a:off x="3484375" y="3144700"/>
              <a:ext cx="20050" cy="8075"/>
            </a:xfrm>
            <a:custGeom>
              <a:rect b="b" l="l" r="r" t="t"/>
              <a:pathLst>
                <a:path extrusionOk="0" h="323" w="802">
                  <a:moveTo>
                    <a:pt x="1" y="0"/>
                  </a:moveTo>
                  <a:lnTo>
                    <a:pt x="1" y="0"/>
                  </a:lnTo>
                  <a:cubicBezTo>
                    <a:pt x="154" y="211"/>
                    <a:pt x="285" y="323"/>
                    <a:pt x="432" y="323"/>
                  </a:cubicBezTo>
                  <a:cubicBezTo>
                    <a:pt x="542" y="323"/>
                    <a:pt x="659" y="262"/>
                    <a:pt x="801" y="134"/>
                  </a:cubicBezTo>
                  <a:cubicBezTo>
                    <a:pt x="501" y="100"/>
                    <a:pt x="334" y="67"/>
                    <a:pt x="1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2"/>
            <p:cNvSpPr/>
            <p:nvPr/>
          </p:nvSpPr>
          <p:spPr>
            <a:xfrm>
              <a:off x="3343450" y="321642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434" y="0"/>
                  </a:moveTo>
                  <a:cubicBezTo>
                    <a:pt x="301" y="100"/>
                    <a:pt x="134" y="234"/>
                    <a:pt x="0" y="367"/>
                  </a:cubicBezTo>
                  <a:cubicBezTo>
                    <a:pt x="34" y="400"/>
                    <a:pt x="67" y="434"/>
                    <a:pt x="134" y="467"/>
                  </a:cubicBezTo>
                  <a:lnTo>
                    <a:pt x="534" y="100"/>
                  </a:lnTo>
                  <a:cubicBezTo>
                    <a:pt x="501" y="67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2"/>
            <p:cNvSpPr/>
            <p:nvPr/>
          </p:nvSpPr>
          <p:spPr>
            <a:xfrm>
              <a:off x="3441025" y="3162200"/>
              <a:ext cx="15850" cy="8375"/>
            </a:xfrm>
            <a:custGeom>
              <a:rect b="b" l="l" r="r" t="t"/>
              <a:pathLst>
                <a:path extrusionOk="0" h="335" w="634">
                  <a:moveTo>
                    <a:pt x="634" y="1"/>
                  </a:moveTo>
                  <a:lnTo>
                    <a:pt x="634" y="1"/>
                  </a:lnTo>
                  <a:cubicBezTo>
                    <a:pt x="334" y="34"/>
                    <a:pt x="167" y="34"/>
                    <a:pt x="0" y="34"/>
                  </a:cubicBezTo>
                  <a:cubicBezTo>
                    <a:pt x="0" y="101"/>
                    <a:pt x="0" y="168"/>
                    <a:pt x="33" y="201"/>
                  </a:cubicBezTo>
                  <a:cubicBezTo>
                    <a:pt x="104" y="294"/>
                    <a:pt x="165" y="335"/>
                    <a:pt x="228" y="335"/>
                  </a:cubicBezTo>
                  <a:cubicBezTo>
                    <a:pt x="343" y="335"/>
                    <a:pt x="460" y="196"/>
                    <a:pt x="634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2"/>
            <p:cNvSpPr/>
            <p:nvPr/>
          </p:nvSpPr>
          <p:spPr>
            <a:xfrm>
              <a:off x="3467700" y="3152200"/>
              <a:ext cx="10025" cy="5875"/>
            </a:xfrm>
            <a:custGeom>
              <a:rect b="b" l="l" r="r" t="t"/>
              <a:pathLst>
                <a:path extrusionOk="0" h="235" w="401">
                  <a:moveTo>
                    <a:pt x="34" y="1"/>
                  </a:moveTo>
                  <a:cubicBezTo>
                    <a:pt x="34" y="34"/>
                    <a:pt x="1" y="67"/>
                    <a:pt x="1" y="101"/>
                  </a:cubicBezTo>
                  <a:cubicBezTo>
                    <a:pt x="101" y="167"/>
                    <a:pt x="234" y="201"/>
                    <a:pt x="334" y="234"/>
                  </a:cubicBezTo>
                  <a:cubicBezTo>
                    <a:pt x="367" y="201"/>
                    <a:pt x="401" y="134"/>
                    <a:pt x="401" y="67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2"/>
            <p:cNvSpPr/>
            <p:nvPr/>
          </p:nvSpPr>
          <p:spPr>
            <a:xfrm>
              <a:off x="3556925" y="3601700"/>
              <a:ext cx="10050" cy="9225"/>
            </a:xfrm>
            <a:custGeom>
              <a:rect b="b" l="l" r="r" t="t"/>
              <a:pathLst>
                <a:path extrusionOk="0" h="369" w="402">
                  <a:moveTo>
                    <a:pt x="1" y="0"/>
                  </a:moveTo>
                  <a:cubicBezTo>
                    <a:pt x="1" y="242"/>
                    <a:pt x="30" y="368"/>
                    <a:pt x="146" y="368"/>
                  </a:cubicBezTo>
                  <a:cubicBezTo>
                    <a:pt x="205" y="368"/>
                    <a:pt x="288" y="335"/>
                    <a:pt x="401" y="267"/>
                  </a:cubicBezTo>
                  <a:cubicBezTo>
                    <a:pt x="234" y="167"/>
                    <a:pt x="134" y="134"/>
                    <a:pt x="1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2"/>
            <p:cNvSpPr/>
            <p:nvPr/>
          </p:nvSpPr>
          <p:spPr>
            <a:xfrm>
              <a:off x="3373475" y="3193900"/>
              <a:ext cx="8350" cy="8375"/>
            </a:xfrm>
            <a:custGeom>
              <a:rect b="b" l="l" r="r" t="t"/>
              <a:pathLst>
                <a:path extrusionOk="0" h="335" w="334">
                  <a:moveTo>
                    <a:pt x="200" y="0"/>
                  </a:moveTo>
                  <a:cubicBezTo>
                    <a:pt x="100" y="34"/>
                    <a:pt x="67" y="101"/>
                    <a:pt x="34" y="167"/>
                  </a:cubicBezTo>
                  <a:cubicBezTo>
                    <a:pt x="0" y="167"/>
                    <a:pt x="67" y="234"/>
                    <a:pt x="134" y="334"/>
                  </a:cubicBezTo>
                  <a:cubicBezTo>
                    <a:pt x="200" y="234"/>
                    <a:pt x="267" y="134"/>
                    <a:pt x="334" y="67"/>
                  </a:cubicBezTo>
                  <a:cubicBezTo>
                    <a:pt x="267" y="67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2"/>
            <p:cNvSpPr/>
            <p:nvPr/>
          </p:nvSpPr>
          <p:spPr>
            <a:xfrm>
              <a:off x="3388475" y="317555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301" y="1"/>
                  </a:moveTo>
                  <a:cubicBezTo>
                    <a:pt x="201" y="101"/>
                    <a:pt x="101" y="167"/>
                    <a:pt x="1" y="234"/>
                  </a:cubicBezTo>
                  <a:cubicBezTo>
                    <a:pt x="34" y="267"/>
                    <a:pt x="34" y="301"/>
                    <a:pt x="67" y="334"/>
                  </a:cubicBezTo>
                  <a:cubicBezTo>
                    <a:pt x="167" y="267"/>
                    <a:pt x="301" y="201"/>
                    <a:pt x="401" y="134"/>
                  </a:cubicBezTo>
                  <a:cubicBezTo>
                    <a:pt x="368" y="101"/>
                    <a:pt x="334" y="67"/>
                    <a:pt x="301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2"/>
            <p:cNvSpPr/>
            <p:nvPr/>
          </p:nvSpPr>
          <p:spPr>
            <a:xfrm>
              <a:off x="3250875" y="3962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234" y="1"/>
                  </a:moveTo>
                  <a:cubicBezTo>
                    <a:pt x="167" y="68"/>
                    <a:pt x="101" y="134"/>
                    <a:pt x="1" y="201"/>
                  </a:cubicBezTo>
                  <a:cubicBezTo>
                    <a:pt x="34" y="234"/>
                    <a:pt x="34" y="268"/>
                    <a:pt x="67" y="301"/>
                  </a:cubicBezTo>
                  <a:cubicBezTo>
                    <a:pt x="167" y="234"/>
                    <a:pt x="234" y="201"/>
                    <a:pt x="301" y="134"/>
                  </a:cubicBezTo>
                  <a:cubicBezTo>
                    <a:pt x="301" y="101"/>
                    <a:pt x="268" y="68"/>
                    <a:pt x="234" y="1"/>
                  </a:cubicBez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2"/>
            <p:cNvSpPr/>
            <p:nvPr/>
          </p:nvSpPr>
          <p:spPr>
            <a:xfrm>
              <a:off x="3780425" y="4510675"/>
              <a:ext cx="39225" cy="25300"/>
            </a:xfrm>
            <a:custGeom>
              <a:rect b="b" l="l" r="r" t="t"/>
              <a:pathLst>
                <a:path extrusionOk="0" h="1012" w="1569">
                  <a:moveTo>
                    <a:pt x="0" y="1"/>
                  </a:moveTo>
                  <a:lnTo>
                    <a:pt x="0" y="1"/>
                  </a:lnTo>
                  <a:cubicBezTo>
                    <a:pt x="403" y="434"/>
                    <a:pt x="748" y="1012"/>
                    <a:pt x="1410" y="1012"/>
                  </a:cubicBezTo>
                  <a:cubicBezTo>
                    <a:pt x="1461" y="1012"/>
                    <a:pt x="1514" y="1008"/>
                    <a:pt x="1568" y="10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BA4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72"/>
          <p:cNvGrpSpPr/>
          <p:nvPr/>
        </p:nvGrpSpPr>
        <p:grpSpPr>
          <a:xfrm>
            <a:off x="5285511" y="2882812"/>
            <a:ext cx="2431866" cy="509548"/>
            <a:chOff x="5182750" y="2772963"/>
            <a:chExt cx="2010970" cy="421357"/>
          </a:xfrm>
        </p:grpSpPr>
        <p:grpSp>
          <p:nvGrpSpPr>
            <p:cNvPr id="1258" name="Google Shape;1258;p72"/>
            <p:cNvGrpSpPr/>
            <p:nvPr/>
          </p:nvGrpSpPr>
          <p:grpSpPr>
            <a:xfrm>
              <a:off x="6806039" y="2806635"/>
              <a:ext cx="387681" cy="387681"/>
              <a:chOff x="4933458" y="1687279"/>
              <a:chExt cx="397907" cy="397907"/>
            </a:xfrm>
          </p:grpSpPr>
          <p:sp>
            <p:nvSpPr>
              <p:cNvPr id="1259" name="Google Shape;1259;p72"/>
              <p:cNvSpPr/>
              <p:nvPr/>
            </p:nvSpPr>
            <p:spPr>
              <a:xfrm>
                <a:off x="5071801" y="1766541"/>
                <a:ext cx="125867" cy="241215"/>
              </a:xfrm>
              <a:custGeom>
                <a:rect b="b" l="l" r="r" t="t"/>
                <a:pathLst>
                  <a:path extrusionOk="0" h="11558" w="6031">
                    <a:moveTo>
                      <a:pt x="2415" y="1"/>
                    </a:moveTo>
                    <a:cubicBezTo>
                      <a:pt x="2233" y="993"/>
                      <a:pt x="1808" y="2415"/>
                      <a:pt x="0" y="2785"/>
                    </a:cubicBezTo>
                    <a:lnTo>
                      <a:pt x="0" y="4244"/>
                    </a:lnTo>
                    <a:lnTo>
                      <a:pt x="1228" y="4244"/>
                    </a:lnTo>
                    <a:cubicBezTo>
                      <a:pt x="1537" y="4244"/>
                      <a:pt x="1787" y="4496"/>
                      <a:pt x="1787" y="4803"/>
                    </a:cubicBezTo>
                    <a:lnTo>
                      <a:pt x="1787" y="9077"/>
                    </a:lnTo>
                    <a:cubicBezTo>
                      <a:pt x="1787" y="10222"/>
                      <a:pt x="2553" y="11558"/>
                      <a:pt x="4714" y="11558"/>
                    </a:cubicBezTo>
                    <a:cubicBezTo>
                      <a:pt x="5212" y="11558"/>
                      <a:pt x="5689" y="11535"/>
                      <a:pt x="6031" y="11512"/>
                    </a:cubicBezTo>
                    <a:lnTo>
                      <a:pt x="6031" y="9905"/>
                    </a:lnTo>
                    <a:lnTo>
                      <a:pt x="4891" y="9905"/>
                    </a:lnTo>
                    <a:cubicBezTo>
                      <a:pt x="3535" y="9905"/>
                      <a:pt x="3351" y="9125"/>
                      <a:pt x="3351" y="8363"/>
                    </a:cubicBezTo>
                    <a:lnTo>
                      <a:pt x="3351" y="4803"/>
                    </a:lnTo>
                    <a:cubicBezTo>
                      <a:pt x="3351" y="4496"/>
                      <a:pt x="3600" y="4244"/>
                      <a:pt x="3910" y="4244"/>
                    </a:cubicBezTo>
                    <a:lnTo>
                      <a:pt x="6031" y="4244"/>
                    </a:lnTo>
                    <a:lnTo>
                      <a:pt x="6031" y="2681"/>
                    </a:lnTo>
                    <a:lnTo>
                      <a:pt x="3910" y="2681"/>
                    </a:lnTo>
                    <a:cubicBezTo>
                      <a:pt x="3600" y="2681"/>
                      <a:pt x="3351" y="2431"/>
                      <a:pt x="3351" y="2122"/>
                    </a:cubicBezTo>
                    <a:lnTo>
                      <a:pt x="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72"/>
              <p:cNvSpPr/>
              <p:nvPr/>
            </p:nvSpPr>
            <p:spPr>
              <a:xfrm>
                <a:off x="4933458" y="1687279"/>
                <a:ext cx="397907" cy="397907"/>
              </a:xfrm>
              <a:custGeom>
                <a:rect b="b" l="l" r="r" t="t"/>
                <a:pathLst>
                  <a:path extrusionOk="0" h="19066" w="19066">
                    <a:moveTo>
                      <a:pt x="10539" y="2681"/>
                    </a:moveTo>
                    <a:cubicBezTo>
                      <a:pt x="10846" y="2681"/>
                      <a:pt x="11059" y="2932"/>
                      <a:pt x="11059" y="3240"/>
                    </a:cubicBezTo>
                    <a:lnTo>
                      <a:pt x="11059" y="5362"/>
                    </a:lnTo>
                    <a:lnTo>
                      <a:pt x="13219" y="5362"/>
                    </a:lnTo>
                    <a:cubicBezTo>
                      <a:pt x="13528" y="5362"/>
                      <a:pt x="13778" y="5612"/>
                      <a:pt x="13778" y="5921"/>
                    </a:cubicBezTo>
                    <a:lnTo>
                      <a:pt x="13778" y="8601"/>
                    </a:lnTo>
                    <a:cubicBezTo>
                      <a:pt x="13778" y="8911"/>
                      <a:pt x="13528" y="9160"/>
                      <a:pt x="13219" y="9160"/>
                    </a:cubicBezTo>
                    <a:lnTo>
                      <a:pt x="11096" y="9160"/>
                    </a:lnTo>
                    <a:lnTo>
                      <a:pt x="11096" y="12161"/>
                    </a:lnTo>
                    <a:cubicBezTo>
                      <a:pt x="11096" y="12440"/>
                      <a:pt x="11121" y="12520"/>
                      <a:pt x="11133" y="12541"/>
                    </a:cubicBezTo>
                    <a:cubicBezTo>
                      <a:pt x="11140" y="12541"/>
                      <a:pt x="11234" y="12585"/>
                      <a:pt x="11520" y="12585"/>
                    </a:cubicBezTo>
                    <a:lnTo>
                      <a:pt x="13219" y="12585"/>
                    </a:lnTo>
                    <a:cubicBezTo>
                      <a:pt x="13528" y="12585"/>
                      <a:pt x="13741" y="12836"/>
                      <a:pt x="13741" y="13144"/>
                    </a:cubicBezTo>
                    <a:lnTo>
                      <a:pt x="13741" y="15826"/>
                    </a:lnTo>
                    <a:cubicBezTo>
                      <a:pt x="13741" y="16113"/>
                      <a:pt x="13560" y="16351"/>
                      <a:pt x="13273" y="16382"/>
                    </a:cubicBezTo>
                    <a:cubicBezTo>
                      <a:pt x="13236" y="16385"/>
                      <a:pt x="12341" y="16474"/>
                      <a:pt x="11342" y="16474"/>
                    </a:cubicBezTo>
                    <a:cubicBezTo>
                      <a:pt x="8564" y="16474"/>
                      <a:pt x="7298" y="14609"/>
                      <a:pt x="7298" y="12877"/>
                    </a:cubicBezTo>
                    <a:lnTo>
                      <a:pt x="7298" y="9160"/>
                    </a:lnTo>
                    <a:lnTo>
                      <a:pt x="6070" y="9160"/>
                    </a:lnTo>
                    <a:cubicBezTo>
                      <a:pt x="5760" y="9160"/>
                      <a:pt x="5511" y="8911"/>
                      <a:pt x="5511" y="8601"/>
                    </a:cubicBezTo>
                    <a:lnTo>
                      <a:pt x="5511" y="6100"/>
                    </a:lnTo>
                    <a:cubicBezTo>
                      <a:pt x="5511" y="5808"/>
                      <a:pt x="5734" y="5568"/>
                      <a:pt x="6024" y="5543"/>
                    </a:cubicBezTo>
                    <a:cubicBezTo>
                      <a:pt x="7535" y="5417"/>
                      <a:pt x="7797" y="4524"/>
                      <a:pt x="8000" y="3275"/>
                    </a:cubicBezTo>
                    <a:lnTo>
                      <a:pt x="8021" y="3148"/>
                    </a:lnTo>
                    <a:cubicBezTo>
                      <a:pt x="8066" y="2879"/>
                      <a:pt x="8299" y="2681"/>
                      <a:pt x="8571" y="2681"/>
                    </a:cubicBezTo>
                    <a:close/>
                    <a:moveTo>
                      <a:pt x="2794" y="1"/>
                    </a:moveTo>
                    <a:cubicBezTo>
                      <a:pt x="1253" y="1"/>
                      <a:pt x="1" y="1253"/>
                      <a:pt x="1" y="2794"/>
                    </a:cubicBezTo>
                    <a:lnTo>
                      <a:pt x="1" y="16272"/>
                    </a:lnTo>
                    <a:cubicBezTo>
                      <a:pt x="1" y="17811"/>
                      <a:pt x="1253" y="19065"/>
                      <a:pt x="2794" y="19065"/>
                    </a:cubicBezTo>
                    <a:lnTo>
                      <a:pt x="16272" y="19065"/>
                    </a:lnTo>
                    <a:cubicBezTo>
                      <a:pt x="17813" y="19065"/>
                      <a:pt x="19065" y="17811"/>
                      <a:pt x="19065" y="16272"/>
                    </a:cubicBezTo>
                    <a:lnTo>
                      <a:pt x="19065" y="2792"/>
                    </a:lnTo>
                    <a:cubicBezTo>
                      <a:pt x="19065" y="1253"/>
                      <a:pt x="17813" y="1"/>
                      <a:pt x="162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1" name="Google Shape;1261;p72"/>
            <p:cNvGrpSpPr/>
            <p:nvPr/>
          </p:nvGrpSpPr>
          <p:grpSpPr>
            <a:xfrm>
              <a:off x="6274990" y="2806659"/>
              <a:ext cx="387661" cy="387661"/>
              <a:chOff x="1379798" y="1723250"/>
              <a:chExt cx="397887" cy="397887"/>
            </a:xfrm>
          </p:grpSpPr>
          <p:sp>
            <p:nvSpPr>
              <p:cNvPr id="1262" name="Google Shape;1262;p72"/>
              <p:cNvSpPr/>
              <p:nvPr/>
            </p:nvSpPr>
            <p:spPr>
              <a:xfrm>
                <a:off x="1462169" y="1793977"/>
                <a:ext cx="23354" cy="23312"/>
              </a:xfrm>
              <a:custGeom>
                <a:rect b="b" l="l" r="r" t="t"/>
                <a:pathLst>
                  <a:path extrusionOk="0" h="1117" w="1119">
                    <a:moveTo>
                      <a:pt x="559" y="1"/>
                    </a:moveTo>
                    <a:cubicBezTo>
                      <a:pt x="251" y="1"/>
                      <a:pt x="0" y="250"/>
                      <a:pt x="0" y="558"/>
                    </a:cubicBezTo>
                    <a:cubicBezTo>
                      <a:pt x="0" y="866"/>
                      <a:pt x="251" y="1117"/>
                      <a:pt x="559" y="1117"/>
                    </a:cubicBezTo>
                    <a:cubicBezTo>
                      <a:pt x="867" y="1117"/>
                      <a:pt x="1118" y="866"/>
                      <a:pt x="1118" y="558"/>
                    </a:cubicBezTo>
                    <a:cubicBezTo>
                      <a:pt x="1118" y="250"/>
                      <a:pt x="867" y="1"/>
                      <a:pt x="5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72"/>
              <p:cNvSpPr/>
              <p:nvPr/>
            </p:nvSpPr>
            <p:spPr>
              <a:xfrm>
                <a:off x="1379798" y="1723250"/>
                <a:ext cx="397887" cy="397887"/>
              </a:xfrm>
              <a:custGeom>
                <a:rect b="b" l="l" r="r" t="t"/>
                <a:pathLst>
                  <a:path extrusionOk="0" h="19065" w="19065">
                    <a:moveTo>
                      <a:pt x="4506" y="2271"/>
                    </a:moveTo>
                    <a:cubicBezTo>
                      <a:pt x="5429" y="2271"/>
                      <a:pt x="6181" y="3023"/>
                      <a:pt x="6181" y="3947"/>
                    </a:cubicBezTo>
                    <a:cubicBezTo>
                      <a:pt x="6181" y="4872"/>
                      <a:pt x="5429" y="5622"/>
                      <a:pt x="4506" y="5622"/>
                    </a:cubicBezTo>
                    <a:cubicBezTo>
                      <a:pt x="3583" y="5622"/>
                      <a:pt x="2831" y="4872"/>
                      <a:pt x="2831" y="3947"/>
                    </a:cubicBezTo>
                    <a:cubicBezTo>
                      <a:pt x="2831" y="3023"/>
                      <a:pt x="3583" y="2271"/>
                      <a:pt x="4506" y="2271"/>
                    </a:cubicBezTo>
                    <a:close/>
                    <a:moveTo>
                      <a:pt x="5622" y="6740"/>
                    </a:moveTo>
                    <a:cubicBezTo>
                      <a:pt x="5932" y="6740"/>
                      <a:pt x="6181" y="6989"/>
                      <a:pt x="6181" y="7299"/>
                    </a:cubicBezTo>
                    <a:lnTo>
                      <a:pt x="6181" y="16234"/>
                    </a:lnTo>
                    <a:cubicBezTo>
                      <a:pt x="6181" y="16544"/>
                      <a:pt x="5932" y="16793"/>
                      <a:pt x="5622" y="16793"/>
                    </a:cubicBezTo>
                    <a:lnTo>
                      <a:pt x="3388" y="16793"/>
                    </a:lnTo>
                    <a:cubicBezTo>
                      <a:pt x="3080" y="16793"/>
                      <a:pt x="2831" y="16544"/>
                      <a:pt x="2831" y="16234"/>
                    </a:cubicBezTo>
                    <a:lnTo>
                      <a:pt x="2831" y="7299"/>
                    </a:lnTo>
                    <a:cubicBezTo>
                      <a:pt x="2831" y="6989"/>
                      <a:pt x="3080" y="6740"/>
                      <a:pt x="3388" y="6740"/>
                    </a:cubicBezTo>
                    <a:close/>
                    <a:moveTo>
                      <a:pt x="12596" y="6721"/>
                    </a:moveTo>
                    <a:cubicBezTo>
                      <a:pt x="12811" y="6721"/>
                      <a:pt x="13027" y="6739"/>
                      <a:pt x="13241" y="6774"/>
                    </a:cubicBezTo>
                    <a:cubicBezTo>
                      <a:pt x="15058" y="7069"/>
                      <a:pt x="16235" y="8557"/>
                      <a:pt x="16235" y="10223"/>
                    </a:cubicBezTo>
                    <a:lnTo>
                      <a:pt x="16235" y="16234"/>
                    </a:lnTo>
                    <a:cubicBezTo>
                      <a:pt x="16235" y="16544"/>
                      <a:pt x="15985" y="16793"/>
                      <a:pt x="15676" y="16793"/>
                    </a:cubicBezTo>
                    <a:lnTo>
                      <a:pt x="13441" y="16793"/>
                    </a:lnTo>
                    <a:cubicBezTo>
                      <a:pt x="13133" y="16793"/>
                      <a:pt x="12884" y="16544"/>
                      <a:pt x="12884" y="16234"/>
                    </a:cubicBezTo>
                    <a:lnTo>
                      <a:pt x="12884" y="11209"/>
                    </a:lnTo>
                    <a:cubicBezTo>
                      <a:pt x="12884" y="10593"/>
                      <a:pt x="12382" y="10091"/>
                      <a:pt x="11766" y="10091"/>
                    </a:cubicBezTo>
                    <a:cubicBezTo>
                      <a:pt x="11150" y="10091"/>
                      <a:pt x="10650" y="10593"/>
                      <a:pt x="10650" y="11209"/>
                    </a:cubicBezTo>
                    <a:lnTo>
                      <a:pt x="10650" y="16234"/>
                    </a:lnTo>
                    <a:cubicBezTo>
                      <a:pt x="10650" y="16544"/>
                      <a:pt x="10399" y="16793"/>
                      <a:pt x="10091" y="16793"/>
                    </a:cubicBezTo>
                    <a:lnTo>
                      <a:pt x="7857" y="16793"/>
                    </a:lnTo>
                    <a:cubicBezTo>
                      <a:pt x="7547" y="16793"/>
                      <a:pt x="7298" y="16544"/>
                      <a:pt x="7298" y="16234"/>
                    </a:cubicBezTo>
                    <a:lnTo>
                      <a:pt x="7298" y="7299"/>
                    </a:lnTo>
                    <a:cubicBezTo>
                      <a:pt x="7298" y="6989"/>
                      <a:pt x="7547" y="6740"/>
                      <a:pt x="7857" y="6740"/>
                    </a:cubicBezTo>
                    <a:lnTo>
                      <a:pt x="10091" y="6740"/>
                    </a:lnTo>
                    <a:cubicBezTo>
                      <a:pt x="10377" y="6740"/>
                      <a:pt x="10613" y="6956"/>
                      <a:pt x="10644" y="7234"/>
                    </a:cubicBezTo>
                    <a:cubicBezTo>
                      <a:pt x="11219" y="6901"/>
                      <a:pt x="11901" y="6721"/>
                      <a:pt x="12596" y="6721"/>
                    </a:cubicBezTo>
                    <a:close/>
                    <a:moveTo>
                      <a:pt x="2831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31" y="19065"/>
                    </a:cubicBezTo>
                    <a:lnTo>
                      <a:pt x="16235" y="19065"/>
                    </a:lnTo>
                    <a:cubicBezTo>
                      <a:pt x="17774" y="19065"/>
                      <a:pt x="19065" y="17775"/>
                      <a:pt x="19065" y="16234"/>
                    </a:cubicBezTo>
                    <a:lnTo>
                      <a:pt x="19065" y="2831"/>
                    </a:lnTo>
                    <a:cubicBezTo>
                      <a:pt x="19065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72"/>
              <p:cNvSpPr/>
              <p:nvPr/>
            </p:nvSpPr>
            <p:spPr>
              <a:xfrm>
                <a:off x="1555413" y="1886846"/>
                <a:ext cx="139912" cy="163558"/>
              </a:xfrm>
              <a:custGeom>
                <a:rect b="b" l="l" r="r" t="t"/>
                <a:pathLst>
                  <a:path extrusionOk="0" h="7837" w="6704">
                    <a:moveTo>
                      <a:pt x="4182" y="0"/>
                    </a:moveTo>
                    <a:cubicBezTo>
                      <a:pt x="3474" y="0"/>
                      <a:pt x="2782" y="261"/>
                      <a:pt x="2332" y="711"/>
                    </a:cubicBezTo>
                    <a:cubicBezTo>
                      <a:pt x="2108" y="935"/>
                      <a:pt x="1938" y="1142"/>
                      <a:pt x="1686" y="1142"/>
                    </a:cubicBezTo>
                    <a:cubicBezTo>
                      <a:pt x="1618" y="1142"/>
                      <a:pt x="1544" y="1127"/>
                      <a:pt x="1462" y="1093"/>
                    </a:cubicBezTo>
                    <a:cubicBezTo>
                      <a:pt x="1253" y="1006"/>
                      <a:pt x="1117" y="803"/>
                      <a:pt x="1117" y="576"/>
                    </a:cubicBezTo>
                    <a:lnTo>
                      <a:pt x="1117" y="17"/>
                    </a:lnTo>
                    <a:lnTo>
                      <a:pt x="1" y="17"/>
                    </a:lnTo>
                    <a:lnTo>
                      <a:pt x="1" y="7836"/>
                    </a:lnTo>
                    <a:lnTo>
                      <a:pt x="1117" y="7836"/>
                    </a:lnTo>
                    <a:lnTo>
                      <a:pt x="1117" y="3370"/>
                    </a:lnTo>
                    <a:cubicBezTo>
                      <a:pt x="1117" y="2137"/>
                      <a:pt x="2120" y="1135"/>
                      <a:pt x="3351" y="1135"/>
                    </a:cubicBezTo>
                    <a:cubicBezTo>
                      <a:pt x="4584" y="1135"/>
                      <a:pt x="5585" y="2137"/>
                      <a:pt x="5585" y="3370"/>
                    </a:cubicBezTo>
                    <a:lnTo>
                      <a:pt x="5585" y="7836"/>
                    </a:lnTo>
                    <a:lnTo>
                      <a:pt x="6703" y="7836"/>
                    </a:lnTo>
                    <a:lnTo>
                      <a:pt x="6703" y="2384"/>
                    </a:lnTo>
                    <a:cubicBezTo>
                      <a:pt x="6703" y="1266"/>
                      <a:pt x="5932" y="245"/>
                      <a:pt x="4648" y="38"/>
                    </a:cubicBezTo>
                    <a:cubicBezTo>
                      <a:pt x="4493" y="13"/>
                      <a:pt x="4337" y="0"/>
                      <a:pt x="4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72"/>
              <p:cNvSpPr/>
              <p:nvPr/>
            </p:nvSpPr>
            <p:spPr>
              <a:xfrm>
                <a:off x="1462169" y="1887200"/>
                <a:ext cx="23354" cy="163203"/>
              </a:xfrm>
              <a:custGeom>
                <a:rect b="b" l="l" r="r" t="t"/>
                <a:pathLst>
                  <a:path extrusionOk="0" h="7820" w="1119">
                    <a:moveTo>
                      <a:pt x="0" y="0"/>
                    </a:moveTo>
                    <a:lnTo>
                      <a:pt x="0" y="7819"/>
                    </a:lnTo>
                    <a:lnTo>
                      <a:pt x="1118" y="781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6" name="Google Shape;1266;p72"/>
            <p:cNvGrpSpPr/>
            <p:nvPr/>
          </p:nvGrpSpPr>
          <p:grpSpPr>
            <a:xfrm>
              <a:off x="5212869" y="2806659"/>
              <a:ext cx="387681" cy="387661"/>
              <a:chOff x="266768" y="1721375"/>
              <a:chExt cx="397907" cy="397887"/>
            </a:xfrm>
          </p:grpSpPr>
          <p:sp>
            <p:nvSpPr>
              <p:cNvPr id="1267" name="Google Shape;1267;p72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rect b="b" l="l" r="r" t="t"/>
                <a:pathLst>
                  <a:path extrusionOk="0" h="15727" w="6527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72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rect b="b" l="l" r="r" t="t"/>
                <a:pathLst>
                  <a:path extrusionOk="0" h="19065" w="19066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9" name="Google Shape;1269;p72"/>
            <p:cNvGrpSpPr/>
            <p:nvPr/>
          </p:nvGrpSpPr>
          <p:grpSpPr>
            <a:xfrm>
              <a:off x="5743950" y="2806659"/>
              <a:ext cx="387641" cy="387661"/>
              <a:chOff x="864491" y="1723250"/>
              <a:chExt cx="397866" cy="397887"/>
            </a:xfrm>
          </p:grpSpPr>
          <p:sp>
            <p:nvSpPr>
              <p:cNvPr id="1270" name="Google Shape;1270;p72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rect b="b" l="l" r="r" t="t"/>
                <a:pathLst>
                  <a:path extrusionOk="0" h="12287" w="12288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72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rect b="b" l="l" r="r" t="t"/>
                <a:pathLst>
                  <a:path extrusionOk="0" h="5585" w="5588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72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rect b="b" l="l" r="r" t="t"/>
                <a:pathLst>
                  <a:path extrusionOk="0" h="19065" w="19064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3" name="Google Shape;1273;p72"/>
            <p:cNvSpPr/>
            <p:nvPr/>
          </p:nvSpPr>
          <p:spPr>
            <a:xfrm>
              <a:off x="5182750" y="2772963"/>
              <a:ext cx="387600" cy="387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2"/>
            <p:cNvSpPr/>
            <p:nvPr/>
          </p:nvSpPr>
          <p:spPr>
            <a:xfrm>
              <a:off x="5712600" y="2772963"/>
              <a:ext cx="387600" cy="387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2"/>
            <p:cNvSpPr/>
            <p:nvPr/>
          </p:nvSpPr>
          <p:spPr>
            <a:xfrm>
              <a:off x="6239225" y="2772963"/>
              <a:ext cx="387600" cy="387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2"/>
            <p:cNvSpPr/>
            <p:nvPr/>
          </p:nvSpPr>
          <p:spPr>
            <a:xfrm>
              <a:off x="6765850" y="2772963"/>
              <a:ext cx="387600" cy="387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9"/>
          <p:cNvSpPr txBox="1"/>
          <p:nvPr>
            <p:ph idx="1" type="subTitle"/>
          </p:nvPr>
        </p:nvSpPr>
        <p:spPr>
          <a:xfrm>
            <a:off x="2053300" y="1426950"/>
            <a:ext cx="5277000" cy="3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Open Sans SemiBold"/>
                <a:ea typeface="Open Sans SemiBold"/>
                <a:cs typeface="Open Sans SemiBold"/>
                <a:sym typeface="Open Sans SemiBold"/>
              </a:rPr>
              <a:t>Fél-független (az Atlassiannál dolgozunk, egy másik osztályon) tesztelő csapatunkat kérték fel a Jira (problémakövető és projektmenedzsment eszköz) 444-es számú javításának regressziós tesztelésére. Az ilyen feladatokhoz az Agilis módszertant alkalmazzuk modell alapú, heurisztikus megközelítésen keresztül. Ennek megfelelően különféle Black-box tesztelési technikákat alkalmazunk. Bátran (vagy botron?), magát a Jira-t használjuk a projekt irányításához.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06" name="Google Shape;806;p39"/>
          <p:cNvSpPr txBox="1"/>
          <p:nvPr>
            <p:ph type="title"/>
          </p:nvPr>
        </p:nvSpPr>
        <p:spPr>
          <a:xfrm>
            <a:off x="3022647" y="518553"/>
            <a:ext cx="30987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Bevezetés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0"/>
          <p:cNvGrpSpPr/>
          <p:nvPr/>
        </p:nvGrpSpPr>
        <p:grpSpPr>
          <a:xfrm>
            <a:off x="1582674" y="2592538"/>
            <a:ext cx="5968224" cy="63900"/>
            <a:chOff x="1604147" y="2977300"/>
            <a:chExt cx="5968224" cy="63900"/>
          </a:xfrm>
        </p:grpSpPr>
        <p:sp>
          <p:nvSpPr>
            <p:cNvPr id="812" name="Google Shape;812;p40"/>
            <p:cNvSpPr/>
            <p:nvPr/>
          </p:nvSpPr>
          <p:spPr>
            <a:xfrm flipH="1">
              <a:off x="1604147" y="2977300"/>
              <a:ext cx="2151424" cy="6390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 flipH="1">
              <a:off x="3611197" y="2977300"/>
              <a:ext cx="2151424" cy="6390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 flipH="1">
              <a:off x="5420947" y="2977300"/>
              <a:ext cx="2151424" cy="63900"/>
            </a:xfrm>
            <a:custGeom>
              <a:rect b="b" l="l" r="r" t="t"/>
              <a:pathLst>
                <a:path extrusionOk="0" fill="none" h="4171" w="39463">
                  <a:moveTo>
                    <a:pt x="1" y="1"/>
                  </a:moveTo>
                  <a:cubicBezTo>
                    <a:pt x="3937" y="1"/>
                    <a:pt x="3937" y="4170"/>
                    <a:pt x="7873" y="4170"/>
                  </a:cubicBezTo>
                  <a:cubicBezTo>
                    <a:pt x="11842" y="4170"/>
                    <a:pt x="11842" y="1"/>
                    <a:pt x="15779" y="1"/>
                  </a:cubicBezTo>
                  <a:cubicBezTo>
                    <a:pt x="19715" y="1"/>
                    <a:pt x="19715" y="4170"/>
                    <a:pt x="23684" y="4170"/>
                  </a:cubicBezTo>
                  <a:cubicBezTo>
                    <a:pt x="27620" y="4170"/>
                    <a:pt x="27620" y="1"/>
                    <a:pt x="31556" y="1"/>
                  </a:cubicBezTo>
                  <a:cubicBezTo>
                    <a:pt x="35526" y="1"/>
                    <a:pt x="35526" y="4170"/>
                    <a:pt x="39462" y="4170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Google Shape;815;p40"/>
          <p:cNvSpPr txBox="1"/>
          <p:nvPr>
            <p:ph type="title"/>
          </p:nvPr>
        </p:nvSpPr>
        <p:spPr>
          <a:xfrm>
            <a:off x="1567950" y="454796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Heti időbeosztás</a:t>
            </a:r>
            <a:endParaRPr/>
          </a:p>
        </p:txBody>
      </p:sp>
      <p:sp>
        <p:nvSpPr>
          <p:cNvPr id="816" name="Google Shape;816;p40"/>
          <p:cNvSpPr txBox="1"/>
          <p:nvPr>
            <p:ph idx="4294967295" type="title"/>
          </p:nvPr>
        </p:nvSpPr>
        <p:spPr>
          <a:xfrm>
            <a:off x="712051" y="3072208"/>
            <a:ext cx="18297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>
                <a:solidFill>
                  <a:schemeClr val="accent1"/>
                </a:solidFill>
              </a:rPr>
              <a:t>Hétfő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817" name="Google Shape;817;p40"/>
          <p:cNvSpPr txBox="1"/>
          <p:nvPr>
            <p:ph idx="4294967295" type="subTitle"/>
          </p:nvPr>
        </p:nvSpPr>
        <p:spPr>
          <a:xfrm>
            <a:off x="586212" y="3803475"/>
            <a:ext cx="21075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Jira sprint létrehozása, feladatok értelmezése</a:t>
            </a:r>
            <a:endParaRPr sz="1400"/>
          </a:p>
        </p:txBody>
      </p:sp>
      <p:sp>
        <p:nvSpPr>
          <p:cNvPr id="818" name="Google Shape;818;p40"/>
          <p:cNvSpPr txBox="1"/>
          <p:nvPr>
            <p:ph idx="4294967295" type="title"/>
          </p:nvPr>
        </p:nvSpPr>
        <p:spPr>
          <a:xfrm>
            <a:off x="2674749" y="3072208"/>
            <a:ext cx="18297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>
                <a:solidFill>
                  <a:schemeClr val="accent1"/>
                </a:solidFill>
              </a:rPr>
              <a:t>Kedd/Szerda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819" name="Google Shape;819;p40"/>
          <p:cNvSpPr txBox="1"/>
          <p:nvPr>
            <p:ph idx="4294967295" type="subTitle"/>
          </p:nvPr>
        </p:nvSpPr>
        <p:spPr>
          <a:xfrm>
            <a:off x="2548888" y="3803475"/>
            <a:ext cx="21075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 felosztása, tesztesetek megírása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20" name="Google Shape;820;p40"/>
          <p:cNvSpPr txBox="1"/>
          <p:nvPr>
            <p:ph idx="4294967295" type="title"/>
          </p:nvPr>
        </p:nvSpPr>
        <p:spPr>
          <a:xfrm>
            <a:off x="4637447" y="3072208"/>
            <a:ext cx="18297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>
                <a:solidFill>
                  <a:schemeClr val="accent1"/>
                </a:solidFill>
              </a:rPr>
              <a:t>Csütörtök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821" name="Google Shape;821;p40"/>
          <p:cNvSpPr txBox="1"/>
          <p:nvPr>
            <p:ph idx="4294967295" type="subTitle"/>
          </p:nvPr>
        </p:nvSpPr>
        <p:spPr>
          <a:xfrm>
            <a:off x="4505588" y="3785900"/>
            <a:ext cx="21075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Review, Execute, Bugok felvétele, PPT elkezdése</a:t>
            </a:r>
            <a:endParaRPr sz="1400"/>
          </a:p>
        </p:txBody>
      </p:sp>
      <p:sp>
        <p:nvSpPr>
          <p:cNvPr id="822" name="Google Shape;822;p40"/>
          <p:cNvSpPr txBox="1"/>
          <p:nvPr>
            <p:ph idx="4294967295" type="title"/>
          </p:nvPr>
        </p:nvSpPr>
        <p:spPr>
          <a:xfrm>
            <a:off x="6600145" y="3072208"/>
            <a:ext cx="18297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>
                <a:solidFill>
                  <a:schemeClr val="accent1"/>
                </a:solidFill>
              </a:rPr>
              <a:t>Péntek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823" name="Google Shape;823;p40"/>
          <p:cNvSpPr txBox="1"/>
          <p:nvPr>
            <p:ph idx="4294967295" type="subTitle"/>
          </p:nvPr>
        </p:nvSpPr>
        <p:spPr>
          <a:xfrm>
            <a:off x="6522363" y="3785900"/>
            <a:ext cx="20250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PPT befejezése, próba</a:t>
            </a:r>
            <a:endParaRPr sz="1400"/>
          </a:p>
        </p:txBody>
      </p:sp>
      <p:sp>
        <p:nvSpPr>
          <p:cNvPr id="824" name="Google Shape;824;p40"/>
          <p:cNvSpPr/>
          <p:nvPr/>
        </p:nvSpPr>
        <p:spPr>
          <a:xfrm flipH="1">
            <a:off x="1254688" y="1663093"/>
            <a:ext cx="800143" cy="1015020"/>
          </a:xfrm>
          <a:custGeom>
            <a:rect b="b" l="l" r="r" t="t"/>
            <a:pathLst>
              <a:path extrusionOk="0" h="30383" w="23951">
                <a:moveTo>
                  <a:pt x="12983" y="0"/>
                </a:moveTo>
                <a:cubicBezTo>
                  <a:pt x="12256" y="0"/>
                  <a:pt x="11539" y="85"/>
                  <a:pt x="10875" y="260"/>
                </a:cubicBezTo>
                <a:cubicBezTo>
                  <a:pt x="5337" y="1661"/>
                  <a:pt x="2469" y="8132"/>
                  <a:pt x="1468" y="13136"/>
                </a:cubicBezTo>
                <a:cubicBezTo>
                  <a:pt x="0" y="20508"/>
                  <a:pt x="1868" y="28480"/>
                  <a:pt x="10041" y="30148"/>
                </a:cubicBezTo>
                <a:cubicBezTo>
                  <a:pt x="10810" y="30307"/>
                  <a:pt x="11562" y="30383"/>
                  <a:pt x="12291" y="30383"/>
                </a:cubicBezTo>
                <a:cubicBezTo>
                  <a:pt x="17092" y="30383"/>
                  <a:pt x="20915" y="27088"/>
                  <a:pt x="22450" y="22309"/>
                </a:cubicBezTo>
                <a:cubicBezTo>
                  <a:pt x="23951" y="17706"/>
                  <a:pt x="23617" y="12102"/>
                  <a:pt x="22183" y="7499"/>
                </a:cubicBezTo>
                <a:cubicBezTo>
                  <a:pt x="21315" y="4697"/>
                  <a:pt x="19581" y="2162"/>
                  <a:pt x="16879" y="861"/>
                </a:cubicBezTo>
                <a:cubicBezTo>
                  <a:pt x="15728" y="296"/>
                  <a:pt x="14338" y="0"/>
                  <a:pt x="12983" y="0"/>
                </a:cubicBezTo>
                <a:close/>
              </a:path>
            </a:pathLst>
          </a:custGeom>
          <a:solidFill>
            <a:srgbClr val="FEB9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0"/>
          <p:cNvSpPr/>
          <p:nvPr/>
        </p:nvSpPr>
        <p:spPr>
          <a:xfrm flipH="1">
            <a:off x="3223506" y="1839758"/>
            <a:ext cx="785410" cy="839831"/>
          </a:xfrm>
          <a:custGeom>
            <a:rect b="b" l="l" r="r" t="t"/>
            <a:pathLst>
              <a:path extrusionOk="0" h="25139" w="23510">
                <a:moveTo>
                  <a:pt x="15583" y="0"/>
                </a:moveTo>
                <a:cubicBezTo>
                  <a:pt x="15471" y="0"/>
                  <a:pt x="15352" y="86"/>
                  <a:pt x="15304" y="207"/>
                </a:cubicBezTo>
                <a:cubicBezTo>
                  <a:pt x="14703" y="2442"/>
                  <a:pt x="14203" y="4777"/>
                  <a:pt x="13302" y="6878"/>
                </a:cubicBezTo>
                <a:cubicBezTo>
                  <a:pt x="13299" y="6887"/>
                  <a:pt x="13290" y="6891"/>
                  <a:pt x="13276" y="6891"/>
                </a:cubicBezTo>
                <a:cubicBezTo>
                  <a:pt x="12899" y="6891"/>
                  <a:pt x="8842" y="3926"/>
                  <a:pt x="8199" y="3476"/>
                </a:cubicBezTo>
                <a:cubicBezTo>
                  <a:pt x="8151" y="3438"/>
                  <a:pt x="8101" y="3422"/>
                  <a:pt x="8051" y="3422"/>
                </a:cubicBezTo>
                <a:cubicBezTo>
                  <a:pt x="7928" y="3422"/>
                  <a:pt x="7813" y="3524"/>
                  <a:pt x="7765" y="3643"/>
                </a:cubicBezTo>
                <a:cubicBezTo>
                  <a:pt x="6864" y="6078"/>
                  <a:pt x="5930" y="8513"/>
                  <a:pt x="4996" y="10948"/>
                </a:cubicBezTo>
                <a:cubicBezTo>
                  <a:pt x="4930" y="11148"/>
                  <a:pt x="4863" y="11348"/>
                  <a:pt x="4763" y="11515"/>
                </a:cubicBezTo>
                <a:cubicBezTo>
                  <a:pt x="4763" y="11515"/>
                  <a:pt x="4730" y="11515"/>
                  <a:pt x="4696" y="11482"/>
                </a:cubicBezTo>
                <a:cubicBezTo>
                  <a:pt x="4429" y="11315"/>
                  <a:pt x="4129" y="11115"/>
                  <a:pt x="3862" y="10948"/>
                </a:cubicBezTo>
                <a:cubicBezTo>
                  <a:pt x="2728" y="10214"/>
                  <a:pt x="1561" y="9480"/>
                  <a:pt x="426" y="8746"/>
                </a:cubicBezTo>
                <a:cubicBezTo>
                  <a:pt x="387" y="8723"/>
                  <a:pt x="343" y="8712"/>
                  <a:pt x="298" y="8712"/>
                </a:cubicBezTo>
                <a:cubicBezTo>
                  <a:pt x="151" y="8712"/>
                  <a:pt x="1" y="8827"/>
                  <a:pt x="26" y="8980"/>
                </a:cubicBezTo>
                <a:cubicBezTo>
                  <a:pt x="326" y="13983"/>
                  <a:pt x="1661" y="19621"/>
                  <a:pt x="5664" y="22990"/>
                </a:cubicBezTo>
                <a:cubicBezTo>
                  <a:pt x="7467" y="24522"/>
                  <a:pt x="9765" y="25139"/>
                  <a:pt x="12082" y="25139"/>
                </a:cubicBezTo>
                <a:cubicBezTo>
                  <a:pt x="12894" y="25139"/>
                  <a:pt x="13707" y="25063"/>
                  <a:pt x="14503" y="24925"/>
                </a:cubicBezTo>
                <a:cubicBezTo>
                  <a:pt x="17472" y="24458"/>
                  <a:pt x="20007" y="22756"/>
                  <a:pt x="21608" y="20221"/>
                </a:cubicBezTo>
                <a:cubicBezTo>
                  <a:pt x="21742" y="20021"/>
                  <a:pt x="21875" y="19821"/>
                  <a:pt x="21975" y="19588"/>
                </a:cubicBezTo>
                <a:cubicBezTo>
                  <a:pt x="22776" y="18320"/>
                  <a:pt x="23076" y="17019"/>
                  <a:pt x="23143" y="15685"/>
                </a:cubicBezTo>
                <a:cubicBezTo>
                  <a:pt x="23510" y="12149"/>
                  <a:pt x="22375" y="8346"/>
                  <a:pt x="21108" y="5211"/>
                </a:cubicBezTo>
                <a:cubicBezTo>
                  <a:pt x="21108" y="5177"/>
                  <a:pt x="21108" y="5177"/>
                  <a:pt x="21075" y="5177"/>
                </a:cubicBezTo>
                <a:cubicBezTo>
                  <a:pt x="21075" y="5177"/>
                  <a:pt x="21075" y="5144"/>
                  <a:pt x="21075" y="5144"/>
                </a:cubicBezTo>
                <a:cubicBezTo>
                  <a:pt x="20507" y="3876"/>
                  <a:pt x="20174" y="2509"/>
                  <a:pt x="18940" y="1808"/>
                </a:cubicBezTo>
                <a:cubicBezTo>
                  <a:pt x="17872" y="1208"/>
                  <a:pt x="16805" y="641"/>
                  <a:pt x="15704" y="40"/>
                </a:cubicBezTo>
                <a:cubicBezTo>
                  <a:pt x="15667" y="13"/>
                  <a:pt x="15626" y="0"/>
                  <a:pt x="15583" y="0"/>
                </a:cubicBezTo>
                <a:close/>
              </a:path>
            </a:pathLst>
          </a:custGeom>
          <a:solidFill>
            <a:srgbClr val="EFA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0"/>
          <p:cNvSpPr/>
          <p:nvPr/>
        </p:nvSpPr>
        <p:spPr>
          <a:xfrm flipH="1">
            <a:off x="5244604" y="2239174"/>
            <a:ext cx="667382" cy="443351"/>
          </a:xfrm>
          <a:custGeom>
            <a:rect b="b" l="l" r="r" t="t"/>
            <a:pathLst>
              <a:path extrusionOk="0" h="13271" w="19977">
                <a:moveTo>
                  <a:pt x="7744" y="1"/>
                </a:moveTo>
                <a:cubicBezTo>
                  <a:pt x="7248" y="1"/>
                  <a:pt x="2397" y="5077"/>
                  <a:pt x="2397" y="5077"/>
                </a:cubicBezTo>
                <a:cubicBezTo>
                  <a:pt x="2397" y="5077"/>
                  <a:pt x="1096" y="3008"/>
                  <a:pt x="29" y="1341"/>
                </a:cubicBezTo>
                <a:lnTo>
                  <a:pt x="29" y="1341"/>
                </a:lnTo>
                <a:cubicBezTo>
                  <a:pt x="0" y="12483"/>
                  <a:pt x="7326" y="13270"/>
                  <a:pt x="9397" y="13270"/>
                </a:cubicBezTo>
                <a:cubicBezTo>
                  <a:pt x="9738" y="13270"/>
                  <a:pt x="9936" y="13249"/>
                  <a:pt x="9936" y="13249"/>
                </a:cubicBezTo>
                <a:cubicBezTo>
                  <a:pt x="9936" y="13249"/>
                  <a:pt x="16040" y="12749"/>
                  <a:pt x="19977" y="4810"/>
                </a:cubicBezTo>
                <a:lnTo>
                  <a:pt x="17375" y="6"/>
                </a:lnTo>
                <a:lnTo>
                  <a:pt x="10637" y="5710"/>
                </a:lnTo>
                <a:cubicBezTo>
                  <a:pt x="10637" y="5710"/>
                  <a:pt x="8101" y="173"/>
                  <a:pt x="7768" y="6"/>
                </a:cubicBezTo>
                <a:cubicBezTo>
                  <a:pt x="7762" y="3"/>
                  <a:pt x="7754" y="1"/>
                  <a:pt x="7744" y="1"/>
                </a:cubicBezTo>
                <a:close/>
              </a:path>
            </a:pathLst>
          </a:custGeom>
          <a:solidFill>
            <a:srgbClr val="FFF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40"/>
          <p:cNvGrpSpPr/>
          <p:nvPr/>
        </p:nvGrpSpPr>
        <p:grpSpPr>
          <a:xfrm flipH="1">
            <a:off x="1331338" y="1608297"/>
            <a:ext cx="800222" cy="1056539"/>
            <a:chOff x="4191764" y="1979811"/>
            <a:chExt cx="747243" cy="986590"/>
          </a:xfrm>
        </p:grpSpPr>
        <p:sp>
          <p:nvSpPr>
            <p:cNvPr id="828" name="Google Shape;828;p40"/>
            <p:cNvSpPr/>
            <p:nvPr/>
          </p:nvSpPr>
          <p:spPr>
            <a:xfrm>
              <a:off x="4440475" y="2099486"/>
              <a:ext cx="153024" cy="94747"/>
            </a:xfrm>
            <a:custGeom>
              <a:rect b="b" l="l" r="r" t="t"/>
              <a:pathLst>
                <a:path extrusionOk="0" fill="none" h="3037" w="4905">
                  <a:moveTo>
                    <a:pt x="68" y="1268"/>
                  </a:moveTo>
                  <a:cubicBezTo>
                    <a:pt x="134" y="501"/>
                    <a:pt x="1269" y="1"/>
                    <a:pt x="2603" y="134"/>
                  </a:cubicBezTo>
                  <a:cubicBezTo>
                    <a:pt x="3904" y="268"/>
                    <a:pt x="4904" y="1002"/>
                    <a:pt x="4838" y="1769"/>
                  </a:cubicBezTo>
                  <a:cubicBezTo>
                    <a:pt x="4738" y="2503"/>
                    <a:pt x="3637" y="3036"/>
                    <a:pt x="2303" y="2903"/>
                  </a:cubicBezTo>
                  <a:cubicBezTo>
                    <a:pt x="1002" y="2736"/>
                    <a:pt x="1" y="2036"/>
                    <a:pt x="68" y="12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4725626" y="2611508"/>
              <a:ext cx="112436" cy="90566"/>
            </a:xfrm>
            <a:custGeom>
              <a:rect b="b" l="l" r="r" t="t"/>
              <a:pathLst>
                <a:path extrusionOk="0" fill="none" h="2903" w="3604">
                  <a:moveTo>
                    <a:pt x="68" y="1302"/>
                  </a:moveTo>
                  <a:cubicBezTo>
                    <a:pt x="134" y="534"/>
                    <a:pt x="968" y="1"/>
                    <a:pt x="1936" y="67"/>
                  </a:cubicBezTo>
                  <a:cubicBezTo>
                    <a:pt x="2870" y="167"/>
                    <a:pt x="3603" y="835"/>
                    <a:pt x="3537" y="1602"/>
                  </a:cubicBezTo>
                  <a:cubicBezTo>
                    <a:pt x="3470" y="2369"/>
                    <a:pt x="2636" y="2903"/>
                    <a:pt x="1669" y="2836"/>
                  </a:cubicBezTo>
                  <a:cubicBezTo>
                    <a:pt x="701" y="2736"/>
                    <a:pt x="1" y="2069"/>
                    <a:pt x="68" y="130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4512293" y="2644827"/>
              <a:ext cx="165503" cy="104075"/>
            </a:xfrm>
            <a:custGeom>
              <a:rect b="b" l="l" r="r" t="t"/>
              <a:pathLst>
                <a:path extrusionOk="0" fill="none" h="3336" w="5305">
                  <a:moveTo>
                    <a:pt x="67" y="1401"/>
                  </a:moveTo>
                  <a:cubicBezTo>
                    <a:pt x="167" y="567"/>
                    <a:pt x="1368" y="0"/>
                    <a:pt x="2803" y="167"/>
                  </a:cubicBezTo>
                  <a:cubicBezTo>
                    <a:pt x="4237" y="300"/>
                    <a:pt x="5304" y="1101"/>
                    <a:pt x="5204" y="1935"/>
                  </a:cubicBezTo>
                  <a:cubicBezTo>
                    <a:pt x="5138" y="2769"/>
                    <a:pt x="3903" y="3336"/>
                    <a:pt x="2502" y="3169"/>
                  </a:cubicBezTo>
                  <a:cubicBezTo>
                    <a:pt x="1068" y="3036"/>
                    <a:pt x="1" y="2235"/>
                    <a:pt x="67" y="140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4523743" y="2543870"/>
              <a:ext cx="117615" cy="65577"/>
            </a:xfrm>
            <a:custGeom>
              <a:rect b="b" l="l" r="r" t="t"/>
              <a:pathLst>
                <a:path extrusionOk="0" fill="none" h="2102" w="3770">
                  <a:moveTo>
                    <a:pt x="67" y="868"/>
                  </a:moveTo>
                  <a:cubicBezTo>
                    <a:pt x="134" y="334"/>
                    <a:pt x="968" y="0"/>
                    <a:pt x="1969" y="100"/>
                  </a:cubicBezTo>
                  <a:cubicBezTo>
                    <a:pt x="3003" y="201"/>
                    <a:pt x="3770" y="734"/>
                    <a:pt x="3703" y="1235"/>
                  </a:cubicBezTo>
                  <a:cubicBezTo>
                    <a:pt x="3636" y="1768"/>
                    <a:pt x="2803" y="2102"/>
                    <a:pt x="1768" y="2002"/>
                  </a:cubicBezTo>
                  <a:cubicBezTo>
                    <a:pt x="768" y="1902"/>
                    <a:pt x="1" y="1401"/>
                    <a:pt x="67" y="8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4363478" y="2216042"/>
              <a:ext cx="117615" cy="65608"/>
            </a:xfrm>
            <a:custGeom>
              <a:rect b="b" l="l" r="r" t="t"/>
              <a:pathLst>
                <a:path extrusionOk="0" fill="none" h="2103" w="3770">
                  <a:moveTo>
                    <a:pt x="67" y="868"/>
                  </a:moveTo>
                  <a:cubicBezTo>
                    <a:pt x="134" y="334"/>
                    <a:pt x="968" y="1"/>
                    <a:pt x="1969" y="101"/>
                  </a:cubicBezTo>
                  <a:cubicBezTo>
                    <a:pt x="2969" y="201"/>
                    <a:pt x="3770" y="701"/>
                    <a:pt x="3703" y="1235"/>
                  </a:cubicBezTo>
                  <a:cubicBezTo>
                    <a:pt x="3636" y="1769"/>
                    <a:pt x="2769" y="2102"/>
                    <a:pt x="1768" y="2002"/>
                  </a:cubicBezTo>
                  <a:cubicBezTo>
                    <a:pt x="768" y="1902"/>
                    <a:pt x="1" y="1402"/>
                    <a:pt x="67" y="8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4670468" y="2729093"/>
              <a:ext cx="117646" cy="66638"/>
            </a:xfrm>
            <a:custGeom>
              <a:rect b="b" l="l" r="r" t="t"/>
              <a:pathLst>
                <a:path extrusionOk="0" fill="none" h="2136" w="3771">
                  <a:moveTo>
                    <a:pt x="68" y="902"/>
                  </a:moveTo>
                  <a:cubicBezTo>
                    <a:pt x="134" y="368"/>
                    <a:pt x="968" y="1"/>
                    <a:pt x="1969" y="101"/>
                  </a:cubicBezTo>
                  <a:cubicBezTo>
                    <a:pt x="3003" y="234"/>
                    <a:pt x="3770" y="735"/>
                    <a:pt x="3704" y="1269"/>
                  </a:cubicBezTo>
                  <a:cubicBezTo>
                    <a:pt x="3637" y="1769"/>
                    <a:pt x="2803" y="2136"/>
                    <a:pt x="1769" y="2036"/>
                  </a:cubicBezTo>
                  <a:cubicBezTo>
                    <a:pt x="801" y="1936"/>
                    <a:pt x="1" y="1402"/>
                    <a:pt x="68" y="90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4515413" y="2801971"/>
              <a:ext cx="116585" cy="65577"/>
            </a:xfrm>
            <a:custGeom>
              <a:rect b="b" l="l" r="r" t="t"/>
              <a:pathLst>
                <a:path extrusionOk="0" fill="none" h="2102" w="3737">
                  <a:moveTo>
                    <a:pt x="34" y="867"/>
                  </a:moveTo>
                  <a:cubicBezTo>
                    <a:pt x="101" y="334"/>
                    <a:pt x="968" y="0"/>
                    <a:pt x="1969" y="100"/>
                  </a:cubicBezTo>
                  <a:cubicBezTo>
                    <a:pt x="2969" y="200"/>
                    <a:pt x="3737" y="701"/>
                    <a:pt x="3670" y="1234"/>
                  </a:cubicBezTo>
                  <a:cubicBezTo>
                    <a:pt x="3637" y="1768"/>
                    <a:pt x="2769" y="2102"/>
                    <a:pt x="1769" y="2001"/>
                  </a:cubicBezTo>
                  <a:cubicBezTo>
                    <a:pt x="768" y="1901"/>
                    <a:pt x="1" y="1401"/>
                    <a:pt x="34" y="867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4337459" y="2711404"/>
              <a:ext cx="116585" cy="66638"/>
            </a:xfrm>
            <a:custGeom>
              <a:rect b="b" l="l" r="r" t="t"/>
              <a:pathLst>
                <a:path extrusionOk="0" fill="none" h="2136" w="3737">
                  <a:moveTo>
                    <a:pt x="67" y="868"/>
                  </a:moveTo>
                  <a:cubicBezTo>
                    <a:pt x="101" y="368"/>
                    <a:pt x="968" y="1"/>
                    <a:pt x="1969" y="101"/>
                  </a:cubicBezTo>
                  <a:cubicBezTo>
                    <a:pt x="2969" y="201"/>
                    <a:pt x="3737" y="735"/>
                    <a:pt x="3670" y="1269"/>
                  </a:cubicBezTo>
                  <a:cubicBezTo>
                    <a:pt x="3637" y="1769"/>
                    <a:pt x="2769" y="2136"/>
                    <a:pt x="1769" y="2036"/>
                  </a:cubicBezTo>
                  <a:cubicBezTo>
                    <a:pt x="768" y="1902"/>
                    <a:pt x="1" y="1402"/>
                    <a:pt x="67" y="8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4713147" y="2477263"/>
              <a:ext cx="161322" cy="84327"/>
            </a:xfrm>
            <a:custGeom>
              <a:rect b="b" l="l" r="r" t="t"/>
              <a:pathLst>
                <a:path extrusionOk="0" fill="none" h="2703" w="5171">
                  <a:moveTo>
                    <a:pt x="67" y="1101"/>
                  </a:moveTo>
                  <a:cubicBezTo>
                    <a:pt x="134" y="434"/>
                    <a:pt x="1301" y="1"/>
                    <a:pt x="2702" y="134"/>
                  </a:cubicBezTo>
                  <a:cubicBezTo>
                    <a:pt x="4103" y="267"/>
                    <a:pt x="5171" y="935"/>
                    <a:pt x="5104" y="1602"/>
                  </a:cubicBezTo>
                  <a:cubicBezTo>
                    <a:pt x="5037" y="2302"/>
                    <a:pt x="3870" y="2702"/>
                    <a:pt x="2469" y="2569"/>
                  </a:cubicBezTo>
                  <a:cubicBezTo>
                    <a:pt x="1068" y="2436"/>
                    <a:pt x="1" y="1768"/>
                    <a:pt x="67" y="110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4191764" y="1979811"/>
              <a:ext cx="747243" cy="986590"/>
            </a:xfrm>
            <a:custGeom>
              <a:rect b="b" l="l" r="r" t="t"/>
              <a:pathLst>
                <a:path extrusionOk="0" fill="none" h="31624" w="23952">
                  <a:moveTo>
                    <a:pt x="22183" y="7773"/>
                  </a:moveTo>
                  <a:cubicBezTo>
                    <a:pt x="21316" y="4971"/>
                    <a:pt x="19581" y="2436"/>
                    <a:pt x="16879" y="1135"/>
                  </a:cubicBezTo>
                  <a:cubicBezTo>
                    <a:pt x="15111" y="268"/>
                    <a:pt x="12776" y="1"/>
                    <a:pt x="10875" y="535"/>
                  </a:cubicBezTo>
                  <a:cubicBezTo>
                    <a:pt x="5338" y="1936"/>
                    <a:pt x="2469" y="8373"/>
                    <a:pt x="1468" y="13377"/>
                  </a:cubicBezTo>
                  <a:cubicBezTo>
                    <a:pt x="1" y="20782"/>
                    <a:pt x="1869" y="28755"/>
                    <a:pt x="10041" y="30423"/>
                  </a:cubicBezTo>
                  <a:cubicBezTo>
                    <a:pt x="15879" y="31623"/>
                    <a:pt x="20682" y="28088"/>
                    <a:pt x="22450" y="22584"/>
                  </a:cubicBezTo>
                  <a:cubicBezTo>
                    <a:pt x="23951" y="17980"/>
                    <a:pt x="23617" y="12343"/>
                    <a:pt x="22183" y="777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67A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40"/>
          <p:cNvGrpSpPr/>
          <p:nvPr/>
        </p:nvGrpSpPr>
        <p:grpSpPr>
          <a:xfrm flipH="1">
            <a:off x="3267887" y="1792119"/>
            <a:ext cx="816927" cy="851472"/>
            <a:chOff x="3299903" y="2197323"/>
            <a:chExt cx="762841" cy="795099"/>
          </a:xfrm>
        </p:grpSpPr>
        <p:sp>
          <p:nvSpPr>
            <p:cNvPr id="839" name="Google Shape;839;p40"/>
            <p:cNvSpPr/>
            <p:nvPr/>
          </p:nvSpPr>
          <p:spPr>
            <a:xfrm>
              <a:off x="3299903" y="2197323"/>
              <a:ext cx="762841" cy="795099"/>
            </a:xfrm>
            <a:custGeom>
              <a:rect b="b" l="l" r="r" t="t"/>
              <a:pathLst>
                <a:path extrusionOk="0" fill="none" h="25486" w="24452">
                  <a:moveTo>
                    <a:pt x="21082" y="5238"/>
                  </a:moveTo>
                  <a:cubicBezTo>
                    <a:pt x="20515" y="3970"/>
                    <a:pt x="20148" y="2536"/>
                    <a:pt x="18914" y="1835"/>
                  </a:cubicBezTo>
                  <a:cubicBezTo>
                    <a:pt x="17847" y="1268"/>
                    <a:pt x="16779" y="668"/>
                    <a:pt x="15678" y="67"/>
                  </a:cubicBezTo>
                  <a:cubicBezTo>
                    <a:pt x="15545" y="0"/>
                    <a:pt x="15345" y="67"/>
                    <a:pt x="15278" y="234"/>
                  </a:cubicBezTo>
                  <a:cubicBezTo>
                    <a:pt x="14678" y="2469"/>
                    <a:pt x="14177" y="4804"/>
                    <a:pt x="13277" y="6939"/>
                  </a:cubicBezTo>
                  <a:cubicBezTo>
                    <a:pt x="13177" y="7139"/>
                    <a:pt x="8807" y="4003"/>
                    <a:pt x="8140" y="3503"/>
                  </a:cubicBezTo>
                  <a:cubicBezTo>
                    <a:pt x="8006" y="3370"/>
                    <a:pt x="7806" y="3503"/>
                    <a:pt x="7739" y="3670"/>
                  </a:cubicBezTo>
                  <a:cubicBezTo>
                    <a:pt x="6839" y="6105"/>
                    <a:pt x="5905" y="8540"/>
                    <a:pt x="4971" y="11008"/>
                  </a:cubicBezTo>
                  <a:cubicBezTo>
                    <a:pt x="4971" y="11008"/>
                    <a:pt x="4771" y="11409"/>
                    <a:pt x="4671" y="11509"/>
                  </a:cubicBezTo>
                  <a:lnTo>
                    <a:pt x="4671" y="11509"/>
                  </a:lnTo>
                  <a:cubicBezTo>
                    <a:pt x="4404" y="11342"/>
                    <a:pt x="4103" y="11142"/>
                    <a:pt x="3837" y="10975"/>
                  </a:cubicBezTo>
                  <a:cubicBezTo>
                    <a:pt x="2702" y="10241"/>
                    <a:pt x="1535" y="9507"/>
                    <a:pt x="401" y="8807"/>
                  </a:cubicBezTo>
                  <a:cubicBezTo>
                    <a:pt x="234" y="8673"/>
                    <a:pt x="1" y="8840"/>
                    <a:pt x="1" y="9040"/>
                  </a:cubicBezTo>
                  <a:cubicBezTo>
                    <a:pt x="301" y="14010"/>
                    <a:pt x="1668" y="19681"/>
                    <a:pt x="5638" y="23017"/>
                  </a:cubicBezTo>
                  <a:cubicBezTo>
                    <a:pt x="8073" y="25085"/>
                    <a:pt x="11409" y="25485"/>
                    <a:pt x="14478" y="24985"/>
                  </a:cubicBezTo>
                  <a:cubicBezTo>
                    <a:pt x="17446" y="24485"/>
                    <a:pt x="19981" y="22817"/>
                    <a:pt x="21583" y="20282"/>
                  </a:cubicBezTo>
                  <a:cubicBezTo>
                    <a:pt x="24451" y="15778"/>
                    <a:pt x="22917" y="9807"/>
                    <a:pt x="21082" y="523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9A4B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3850425" y="2580278"/>
              <a:ext cx="116585" cy="97867"/>
            </a:xfrm>
            <a:custGeom>
              <a:rect b="b" l="l" r="r" t="t"/>
              <a:pathLst>
                <a:path extrusionOk="0" fill="none" h="3137" w="3737">
                  <a:moveTo>
                    <a:pt x="167" y="2002"/>
                  </a:moveTo>
                  <a:cubicBezTo>
                    <a:pt x="0" y="1268"/>
                    <a:pt x="601" y="468"/>
                    <a:pt x="1535" y="234"/>
                  </a:cubicBezTo>
                  <a:cubicBezTo>
                    <a:pt x="2469" y="1"/>
                    <a:pt x="3370" y="401"/>
                    <a:pt x="3536" y="1135"/>
                  </a:cubicBezTo>
                  <a:cubicBezTo>
                    <a:pt x="3736" y="1869"/>
                    <a:pt x="3136" y="2669"/>
                    <a:pt x="2202" y="2903"/>
                  </a:cubicBezTo>
                  <a:cubicBezTo>
                    <a:pt x="1268" y="3136"/>
                    <a:pt x="367" y="2736"/>
                    <a:pt x="167" y="200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9A4B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3661021" y="2672905"/>
              <a:ext cx="169652" cy="113465"/>
            </a:xfrm>
            <a:custGeom>
              <a:rect b="b" l="l" r="r" t="t"/>
              <a:pathLst>
                <a:path extrusionOk="0" fill="none" h="3637" w="5438">
                  <a:moveTo>
                    <a:pt x="201" y="2436"/>
                  </a:moveTo>
                  <a:cubicBezTo>
                    <a:pt x="0" y="1635"/>
                    <a:pt x="968" y="701"/>
                    <a:pt x="2369" y="334"/>
                  </a:cubicBezTo>
                  <a:cubicBezTo>
                    <a:pt x="3736" y="1"/>
                    <a:pt x="5037" y="401"/>
                    <a:pt x="5238" y="1202"/>
                  </a:cubicBezTo>
                  <a:cubicBezTo>
                    <a:pt x="5438" y="2035"/>
                    <a:pt x="4470" y="2970"/>
                    <a:pt x="3069" y="3303"/>
                  </a:cubicBezTo>
                  <a:cubicBezTo>
                    <a:pt x="1702" y="3637"/>
                    <a:pt x="401" y="3236"/>
                    <a:pt x="201" y="2436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9A4B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3635002" y="2584459"/>
              <a:ext cx="118675" cy="72877"/>
            </a:xfrm>
            <a:custGeom>
              <a:rect b="b" l="l" r="r" t="t"/>
              <a:pathLst>
                <a:path extrusionOk="0" fill="none" h="2336" w="3804">
                  <a:moveTo>
                    <a:pt x="134" y="1601"/>
                  </a:moveTo>
                  <a:cubicBezTo>
                    <a:pt x="1" y="1068"/>
                    <a:pt x="701" y="467"/>
                    <a:pt x="1668" y="234"/>
                  </a:cubicBezTo>
                  <a:cubicBezTo>
                    <a:pt x="2636" y="0"/>
                    <a:pt x="3536" y="234"/>
                    <a:pt x="3670" y="734"/>
                  </a:cubicBezTo>
                  <a:cubicBezTo>
                    <a:pt x="3803" y="1235"/>
                    <a:pt x="3103" y="1868"/>
                    <a:pt x="2135" y="2102"/>
                  </a:cubicBezTo>
                  <a:cubicBezTo>
                    <a:pt x="1135" y="2335"/>
                    <a:pt x="234" y="2102"/>
                    <a:pt x="134" y="160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9A4B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3834826" y="2710374"/>
              <a:ext cx="118644" cy="72877"/>
            </a:xfrm>
            <a:custGeom>
              <a:rect b="b" l="l" r="r" t="t"/>
              <a:pathLst>
                <a:path extrusionOk="0" fill="none" h="2336" w="3803">
                  <a:moveTo>
                    <a:pt x="134" y="1602"/>
                  </a:moveTo>
                  <a:cubicBezTo>
                    <a:pt x="0" y="1068"/>
                    <a:pt x="701" y="468"/>
                    <a:pt x="1701" y="234"/>
                  </a:cubicBezTo>
                  <a:cubicBezTo>
                    <a:pt x="2669" y="1"/>
                    <a:pt x="3569" y="201"/>
                    <a:pt x="3703" y="734"/>
                  </a:cubicBezTo>
                  <a:cubicBezTo>
                    <a:pt x="3803" y="1235"/>
                    <a:pt x="3136" y="1869"/>
                    <a:pt x="2135" y="2102"/>
                  </a:cubicBezTo>
                  <a:cubicBezTo>
                    <a:pt x="1168" y="2336"/>
                    <a:pt x="267" y="2102"/>
                    <a:pt x="134" y="160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9A4B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3713060" y="2830050"/>
              <a:ext cx="118675" cy="72877"/>
            </a:xfrm>
            <a:custGeom>
              <a:rect b="b" l="l" r="r" t="t"/>
              <a:pathLst>
                <a:path extrusionOk="0" fill="none" h="2336" w="3804">
                  <a:moveTo>
                    <a:pt x="134" y="1602"/>
                  </a:moveTo>
                  <a:cubicBezTo>
                    <a:pt x="0" y="1101"/>
                    <a:pt x="701" y="468"/>
                    <a:pt x="1668" y="234"/>
                  </a:cubicBezTo>
                  <a:cubicBezTo>
                    <a:pt x="2636" y="1"/>
                    <a:pt x="3536" y="234"/>
                    <a:pt x="3670" y="735"/>
                  </a:cubicBezTo>
                  <a:cubicBezTo>
                    <a:pt x="3803" y="1268"/>
                    <a:pt x="3103" y="1869"/>
                    <a:pt x="2135" y="2102"/>
                  </a:cubicBezTo>
                  <a:cubicBezTo>
                    <a:pt x="1134" y="2336"/>
                    <a:pt x="234" y="2136"/>
                    <a:pt x="134" y="160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9A4B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3515326" y="2805091"/>
              <a:ext cx="118675" cy="72877"/>
            </a:xfrm>
            <a:custGeom>
              <a:rect b="b" l="l" r="r" t="t"/>
              <a:pathLst>
                <a:path extrusionOk="0" fill="none" h="2336" w="3804">
                  <a:moveTo>
                    <a:pt x="101" y="1601"/>
                  </a:moveTo>
                  <a:cubicBezTo>
                    <a:pt x="0" y="1101"/>
                    <a:pt x="668" y="467"/>
                    <a:pt x="1668" y="234"/>
                  </a:cubicBezTo>
                  <a:cubicBezTo>
                    <a:pt x="2636" y="0"/>
                    <a:pt x="3536" y="234"/>
                    <a:pt x="3670" y="734"/>
                  </a:cubicBezTo>
                  <a:cubicBezTo>
                    <a:pt x="3803" y="1268"/>
                    <a:pt x="3103" y="1868"/>
                    <a:pt x="2102" y="2102"/>
                  </a:cubicBezTo>
                  <a:cubicBezTo>
                    <a:pt x="1135" y="2335"/>
                    <a:pt x="234" y="2102"/>
                    <a:pt x="101" y="160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9A4B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3792147" y="2448124"/>
              <a:ext cx="163413" cy="95776"/>
            </a:xfrm>
            <a:custGeom>
              <a:rect b="b" l="l" r="r" t="t"/>
              <a:pathLst>
                <a:path extrusionOk="0" fill="none" h="3070" w="5238">
                  <a:moveTo>
                    <a:pt x="167" y="2135"/>
                  </a:moveTo>
                  <a:cubicBezTo>
                    <a:pt x="0" y="1468"/>
                    <a:pt x="968" y="668"/>
                    <a:pt x="2335" y="334"/>
                  </a:cubicBezTo>
                  <a:cubicBezTo>
                    <a:pt x="3703" y="1"/>
                    <a:pt x="4937" y="267"/>
                    <a:pt x="5104" y="935"/>
                  </a:cubicBezTo>
                  <a:cubicBezTo>
                    <a:pt x="5238" y="1602"/>
                    <a:pt x="4270" y="2402"/>
                    <a:pt x="2903" y="2736"/>
                  </a:cubicBezTo>
                  <a:cubicBezTo>
                    <a:pt x="1535" y="3069"/>
                    <a:pt x="334" y="2803"/>
                    <a:pt x="167" y="2135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9A4B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40"/>
          <p:cNvSpPr/>
          <p:nvPr/>
        </p:nvSpPr>
        <p:spPr>
          <a:xfrm flipH="1">
            <a:off x="5321511" y="2186989"/>
            <a:ext cx="667549" cy="484776"/>
          </a:xfrm>
          <a:custGeom>
            <a:rect b="b" l="l" r="r" t="t"/>
            <a:pathLst>
              <a:path extrusionOk="0" fill="none" h="14511" w="19982">
                <a:moveTo>
                  <a:pt x="10642" y="5905"/>
                </a:moveTo>
                <a:cubicBezTo>
                  <a:pt x="10642" y="5905"/>
                  <a:pt x="8107" y="367"/>
                  <a:pt x="7773" y="167"/>
                </a:cubicBezTo>
                <a:cubicBezTo>
                  <a:pt x="7440" y="1"/>
                  <a:pt x="2403" y="5271"/>
                  <a:pt x="2403" y="5271"/>
                </a:cubicBezTo>
                <a:cubicBezTo>
                  <a:pt x="2403" y="5271"/>
                  <a:pt x="1102" y="3203"/>
                  <a:pt x="34" y="1502"/>
                </a:cubicBezTo>
                <a:cubicBezTo>
                  <a:pt x="1" y="14511"/>
                  <a:pt x="9941" y="13410"/>
                  <a:pt x="9941" y="13410"/>
                </a:cubicBezTo>
                <a:cubicBezTo>
                  <a:pt x="9941" y="13410"/>
                  <a:pt x="16046" y="12943"/>
                  <a:pt x="19982" y="5004"/>
                </a:cubicBezTo>
                <a:lnTo>
                  <a:pt x="17380" y="201"/>
                </a:lnTo>
                <a:close/>
              </a:path>
            </a:pathLst>
          </a:custGeom>
          <a:noFill/>
          <a:ln cap="flat" cmpd="sng" w="19050">
            <a:solidFill>
              <a:srgbClr val="FEBA4B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0"/>
          <p:cNvSpPr/>
          <p:nvPr/>
        </p:nvSpPr>
        <p:spPr>
          <a:xfrm>
            <a:off x="7026177" y="1526232"/>
            <a:ext cx="702092" cy="1083840"/>
          </a:xfrm>
          <a:custGeom>
            <a:rect b="b" l="l" r="r" t="t"/>
            <a:pathLst>
              <a:path extrusionOk="0" h="32443" w="21016">
                <a:moveTo>
                  <a:pt x="10794" y="0"/>
                </a:moveTo>
                <a:cubicBezTo>
                  <a:pt x="7243" y="0"/>
                  <a:pt x="4471" y="887"/>
                  <a:pt x="4471" y="887"/>
                </a:cubicBezTo>
                <a:cubicBezTo>
                  <a:pt x="4471" y="887"/>
                  <a:pt x="1" y="4556"/>
                  <a:pt x="2302" y="9159"/>
                </a:cubicBezTo>
                <a:cubicBezTo>
                  <a:pt x="2302" y="9159"/>
                  <a:pt x="2336" y="9193"/>
                  <a:pt x="2336" y="9226"/>
                </a:cubicBezTo>
                <a:cubicBezTo>
                  <a:pt x="3922" y="12285"/>
                  <a:pt x="6538" y="12743"/>
                  <a:pt x="8148" y="12743"/>
                </a:cubicBezTo>
                <a:cubicBezTo>
                  <a:pt x="8837" y="12743"/>
                  <a:pt x="9341" y="12659"/>
                  <a:pt x="9502" y="12659"/>
                </a:cubicBezTo>
                <a:cubicBezTo>
                  <a:pt x="9519" y="12659"/>
                  <a:pt x="9532" y="12660"/>
                  <a:pt x="9541" y="12662"/>
                </a:cubicBezTo>
                <a:cubicBezTo>
                  <a:pt x="9574" y="12670"/>
                  <a:pt x="9636" y="12674"/>
                  <a:pt x="9720" y="12674"/>
                </a:cubicBezTo>
                <a:cubicBezTo>
                  <a:pt x="10325" y="12674"/>
                  <a:pt x="12091" y="12487"/>
                  <a:pt x="12676" y="12428"/>
                </a:cubicBezTo>
                <a:cubicBezTo>
                  <a:pt x="12810" y="12395"/>
                  <a:pt x="12877" y="12395"/>
                  <a:pt x="12877" y="12395"/>
                </a:cubicBezTo>
                <a:cubicBezTo>
                  <a:pt x="12877" y="12395"/>
                  <a:pt x="10875" y="23803"/>
                  <a:pt x="10542" y="28873"/>
                </a:cubicBezTo>
                <a:cubicBezTo>
                  <a:pt x="10475" y="29908"/>
                  <a:pt x="10341" y="31142"/>
                  <a:pt x="10275" y="32443"/>
                </a:cubicBezTo>
                <a:cubicBezTo>
                  <a:pt x="12643" y="31575"/>
                  <a:pt x="15011" y="30641"/>
                  <a:pt x="17413" y="29908"/>
                </a:cubicBezTo>
                <a:lnTo>
                  <a:pt x="18047" y="29741"/>
                </a:lnTo>
                <a:cubicBezTo>
                  <a:pt x="18347" y="26772"/>
                  <a:pt x="19148" y="18299"/>
                  <a:pt x="19615" y="14730"/>
                </a:cubicBezTo>
                <a:cubicBezTo>
                  <a:pt x="19948" y="12128"/>
                  <a:pt x="21016" y="8592"/>
                  <a:pt x="20582" y="5657"/>
                </a:cubicBezTo>
                <a:cubicBezTo>
                  <a:pt x="20549" y="5523"/>
                  <a:pt x="20515" y="5423"/>
                  <a:pt x="20515" y="5323"/>
                </a:cubicBezTo>
                <a:cubicBezTo>
                  <a:pt x="20515" y="5290"/>
                  <a:pt x="20482" y="5257"/>
                  <a:pt x="20482" y="5190"/>
                </a:cubicBezTo>
                <a:cubicBezTo>
                  <a:pt x="20115" y="3389"/>
                  <a:pt x="19114" y="1887"/>
                  <a:pt x="16913" y="1054"/>
                </a:cubicBezTo>
                <a:cubicBezTo>
                  <a:pt x="14855" y="258"/>
                  <a:pt x="12711" y="0"/>
                  <a:pt x="10794" y="0"/>
                </a:cubicBezTo>
                <a:close/>
              </a:path>
            </a:pathLst>
          </a:custGeom>
          <a:solidFill>
            <a:srgbClr val="75E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0"/>
          <p:cNvSpPr/>
          <p:nvPr/>
        </p:nvSpPr>
        <p:spPr>
          <a:xfrm>
            <a:off x="7175514" y="1987108"/>
            <a:ext cx="663105" cy="680344"/>
          </a:xfrm>
          <a:custGeom>
            <a:rect b="b" l="l" r="r" t="t"/>
            <a:pathLst>
              <a:path extrusionOk="0" h="20365" w="19849">
                <a:moveTo>
                  <a:pt x="16479" y="1"/>
                </a:moveTo>
                <a:cubicBezTo>
                  <a:pt x="16479" y="1"/>
                  <a:pt x="12931" y="5274"/>
                  <a:pt x="12523" y="5274"/>
                </a:cubicBezTo>
                <a:cubicBezTo>
                  <a:pt x="12518" y="5274"/>
                  <a:pt x="12514" y="5273"/>
                  <a:pt x="12509" y="5271"/>
                </a:cubicBezTo>
                <a:cubicBezTo>
                  <a:pt x="12176" y="5171"/>
                  <a:pt x="9140" y="668"/>
                  <a:pt x="9140" y="668"/>
                </a:cubicBezTo>
                <a:lnTo>
                  <a:pt x="4070" y="6672"/>
                </a:lnTo>
                <a:lnTo>
                  <a:pt x="1035" y="2803"/>
                </a:lnTo>
                <a:cubicBezTo>
                  <a:pt x="701" y="3937"/>
                  <a:pt x="434" y="5171"/>
                  <a:pt x="234" y="6606"/>
                </a:cubicBezTo>
                <a:cubicBezTo>
                  <a:pt x="134" y="7540"/>
                  <a:pt x="67" y="8407"/>
                  <a:pt x="34" y="9241"/>
                </a:cubicBezTo>
                <a:cubicBezTo>
                  <a:pt x="1" y="11876"/>
                  <a:pt x="468" y="13911"/>
                  <a:pt x="1268" y="15479"/>
                </a:cubicBezTo>
                <a:cubicBezTo>
                  <a:pt x="3069" y="18981"/>
                  <a:pt x="6505" y="20049"/>
                  <a:pt x="9074" y="20316"/>
                </a:cubicBezTo>
                <a:cubicBezTo>
                  <a:pt x="9372" y="20348"/>
                  <a:pt x="9686" y="20365"/>
                  <a:pt x="10010" y="20365"/>
                </a:cubicBezTo>
                <a:cubicBezTo>
                  <a:pt x="11711" y="20365"/>
                  <a:pt x="13708" y="19882"/>
                  <a:pt x="15445" y="18481"/>
                </a:cubicBezTo>
                <a:cubicBezTo>
                  <a:pt x="17913" y="16479"/>
                  <a:pt x="19848" y="12643"/>
                  <a:pt x="19448" y="5805"/>
                </a:cubicBezTo>
                <a:cubicBezTo>
                  <a:pt x="19381" y="4938"/>
                  <a:pt x="19314" y="4171"/>
                  <a:pt x="19214" y="3437"/>
                </a:cubicBezTo>
                <a:cubicBezTo>
                  <a:pt x="19181" y="3270"/>
                  <a:pt x="19148" y="3137"/>
                  <a:pt x="19148" y="2970"/>
                </a:cubicBezTo>
                <a:cubicBezTo>
                  <a:pt x="17947" y="1635"/>
                  <a:pt x="16479" y="1"/>
                  <a:pt x="164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0"/>
          <p:cNvSpPr/>
          <p:nvPr/>
        </p:nvSpPr>
        <p:spPr>
          <a:xfrm>
            <a:off x="7390600" y="2224512"/>
            <a:ext cx="657526" cy="455077"/>
          </a:xfrm>
          <a:custGeom>
            <a:rect b="b" l="l" r="r" t="t"/>
            <a:pathLst>
              <a:path extrusionOk="0" h="13622" w="19682">
                <a:moveTo>
                  <a:pt x="4203" y="0"/>
                </a:moveTo>
                <a:lnTo>
                  <a:pt x="4203" y="0"/>
                </a:lnTo>
                <a:cubicBezTo>
                  <a:pt x="0" y="10808"/>
                  <a:pt x="8640" y="13109"/>
                  <a:pt x="8640" y="13109"/>
                </a:cubicBezTo>
                <a:cubicBezTo>
                  <a:pt x="8640" y="13109"/>
                  <a:pt x="9843" y="13621"/>
                  <a:pt x="11620" y="13621"/>
                </a:cubicBezTo>
                <a:cubicBezTo>
                  <a:pt x="13824" y="13621"/>
                  <a:pt x="16911" y="12834"/>
                  <a:pt x="19681" y="9307"/>
                </a:cubicBezTo>
                <a:lnTo>
                  <a:pt x="19047" y="4470"/>
                </a:lnTo>
                <a:lnTo>
                  <a:pt x="11609" y="7072"/>
                </a:lnTo>
                <a:cubicBezTo>
                  <a:pt x="11609" y="7072"/>
                  <a:pt x="11309" y="1635"/>
                  <a:pt x="11075" y="1368"/>
                </a:cubicBezTo>
                <a:cubicBezTo>
                  <a:pt x="11064" y="1355"/>
                  <a:pt x="11042" y="1350"/>
                  <a:pt x="11008" y="1350"/>
                </a:cubicBezTo>
                <a:cubicBezTo>
                  <a:pt x="10314" y="1350"/>
                  <a:pt x="4971" y="3869"/>
                  <a:pt x="4971" y="3869"/>
                </a:cubicBezTo>
                <a:cubicBezTo>
                  <a:pt x="4971" y="3869"/>
                  <a:pt x="4537" y="1735"/>
                  <a:pt x="42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40"/>
          <p:cNvGrpSpPr/>
          <p:nvPr/>
        </p:nvGrpSpPr>
        <p:grpSpPr>
          <a:xfrm>
            <a:off x="6981835" y="1470097"/>
            <a:ext cx="1023104" cy="1262687"/>
            <a:chOff x="5304258" y="1896574"/>
            <a:chExt cx="955368" cy="1179089"/>
          </a:xfrm>
        </p:grpSpPr>
        <p:sp>
          <p:nvSpPr>
            <p:cNvPr id="852" name="Google Shape;852;p40"/>
            <p:cNvSpPr/>
            <p:nvPr/>
          </p:nvSpPr>
          <p:spPr>
            <a:xfrm>
              <a:off x="5459188" y="2093933"/>
              <a:ext cx="52193" cy="44020"/>
            </a:xfrm>
            <a:custGeom>
              <a:rect b="b" l="l" r="r" t="t"/>
              <a:pathLst>
                <a:path extrusionOk="0" h="1411" w="1673">
                  <a:moveTo>
                    <a:pt x="1079" y="0"/>
                  </a:moveTo>
                  <a:cubicBezTo>
                    <a:pt x="634" y="0"/>
                    <a:pt x="1" y="1411"/>
                    <a:pt x="387" y="1411"/>
                  </a:cubicBezTo>
                  <a:cubicBezTo>
                    <a:pt x="419" y="1411"/>
                    <a:pt x="458" y="1401"/>
                    <a:pt x="505" y="1380"/>
                  </a:cubicBezTo>
                  <a:cubicBezTo>
                    <a:pt x="872" y="1246"/>
                    <a:pt x="1672" y="446"/>
                    <a:pt x="1205" y="45"/>
                  </a:cubicBezTo>
                  <a:cubicBezTo>
                    <a:pt x="1166" y="14"/>
                    <a:pt x="1123" y="0"/>
                    <a:pt x="1079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3BC8C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5396417" y="2083263"/>
              <a:ext cx="26518" cy="46983"/>
            </a:xfrm>
            <a:custGeom>
              <a:rect b="b" l="l" r="r" t="t"/>
              <a:pathLst>
                <a:path extrusionOk="0" h="1506" w="850">
                  <a:moveTo>
                    <a:pt x="326" y="0"/>
                  </a:moveTo>
                  <a:cubicBezTo>
                    <a:pt x="143" y="0"/>
                    <a:pt x="1" y="321"/>
                    <a:pt x="182" y="888"/>
                  </a:cubicBezTo>
                  <a:cubicBezTo>
                    <a:pt x="340" y="1400"/>
                    <a:pt x="509" y="1505"/>
                    <a:pt x="621" y="1505"/>
                  </a:cubicBezTo>
                  <a:cubicBezTo>
                    <a:pt x="699" y="1505"/>
                    <a:pt x="749" y="1455"/>
                    <a:pt x="749" y="1455"/>
                  </a:cubicBezTo>
                  <a:cubicBezTo>
                    <a:pt x="749" y="1455"/>
                    <a:pt x="849" y="688"/>
                    <a:pt x="582" y="221"/>
                  </a:cubicBezTo>
                  <a:cubicBezTo>
                    <a:pt x="508" y="71"/>
                    <a:pt x="412" y="0"/>
                    <a:pt x="326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3BC8C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5382316" y="2169214"/>
              <a:ext cx="338243" cy="73938"/>
            </a:xfrm>
            <a:custGeom>
              <a:rect b="b" l="l" r="r" t="t"/>
              <a:pathLst>
                <a:path extrusionOk="0" fill="none" h="2370" w="10842">
                  <a:moveTo>
                    <a:pt x="0" y="1635"/>
                  </a:moveTo>
                  <a:cubicBezTo>
                    <a:pt x="0" y="1635"/>
                    <a:pt x="6238" y="2369"/>
                    <a:pt x="7973" y="2236"/>
                  </a:cubicBezTo>
                  <a:cubicBezTo>
                    <a:pt x="9674" y="2102"/>
                    <a:pt x="10508" y="1802"/>
                    <a:pt x="10841" y="1"/>
                  </a:cubicBezTo>
                </a:path>
              </a:pathLst>
            </a:custGeom>
            <a:noFill/>
            <a:ln cap="rnd" cmpd="sng" w="19050">
              <a:solidFill>
                <a:srgbClr val="3BC8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5692425" y="2158825"/>
              <a:ext cx="47919" cy="15630"/>
            </a:xfrm>
            <a:custGeom>
              <a:rect b="b" l="l" r="r" t="t"/>
              <a:pathLst>
                <a:path extrusionOk="0" fill="none" h="501" w="1536">
                  <a:moveTo>
                    <a:pt x="1" y="300"/>
                  </a:moveTo>
                  <a:cubicBezTo>
                    <a:pt x="1" y="300"/>
                    <a:pt x="901" y="0"/>
                    <a:pt x="1535" y="501"/>
                  </a:cubicBezTo>
                </a:path>
              </a:pathLst>
            </a:custGeom>
            <a:noFill/>
            <a:ln cap="rnd" cmpd="sng" w="19050">
              <a:solidFill>
                <a:srgbClr val="3BC8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5612308" y="1999590"/>
              <a:ext cx="126974" cy="131154"/>
            </a:xfrm>
            <a:custGeom>
              <a:rect b="b" l="l" r="r" t="t"/>
              <a:pathLst>
                <a:path extrusionOk="0" fill="none" h="4204" w="4070">
                  <a:moveTo>
                    <a:pt x="1034" y="4204"/>
                  </a:moveTo>
                  <a:cubicBezTo>
                    <a:pt x="1034" y="4204"/>
                    <a:pt x="0" y="1268"/>
                    <a:pt x="2035" y="634"/>
                  </a:cubicBezTo>
                  <a:cubicBezTo>
                    <a:pt x="4070" y="1"/>
                    <a:pt x="3903" y="3737"/>
                    <a:pt x="3903" y="3737"/>
                  </a:cubicBezTo>
                </a:path>
              </a:pathLst>
            </a:custGeom>
            <a:noFill/>
            <a:ln cap="rnd" cmpd="sng" w="19050">
              <a:solidFill>
                <a:srgbClr val="3BC8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5304258" y="1896574"/>
              <a:ext cx="656676" cy="633777"/>
            </a:xfrm>
            <a:custGeom>
              <a:rect b="b" l="l" r="r" t="t"/>
              <a:pathLst>
                <a:path extrusionOk="0" fill="none" h="20315" w="21049">
                  <a:moveTo>
                    <a:pt x="20582" y="6872"/>
                  </a:moveTo>
                  <a:cubicBezTo>
                    <a:pt x="20582" y="6772"/>
                    <a:pt x="20548" y="6638"/>
                    <a:pt x="20548" y="6538"/>
                  </a:cubicBezTo>
                  <a:cubicBezTo>
                    <a:pt x="20515" y="6505"/>
                    <a:pt x="20515" y="6438"/>
                    <a:pt x="20515" y="6405"/>
                  </a:cubicBezTo>
                  <a:lnTo>
                    <a:pt x="20515" y="6405"/>
                  </a:lnTo>
                  <a:lnTo>
                    <a:pt x="20515" y="6405"/>
                  </a:lnTo>
                  <a:cubicBezTo>
                    <a:pt x="20115" y="4604"/>
                    <a:pt x="19114" y="3102"/>
                    <a:pt x="16946" y="2269"/>
                  </a:cubicBezTo>
                  <a:cubicBezTo>
                    <a:pt x="11075" y="0"/>
                    <a:pt x="4470" y="2102"/>
                    <a:pt x="4470" y="2102"/>
                  </a:cubicBezTo>
                  <a:cubicBezTo>
                    <a:pt x="4470" y="2102"/>
                    <a:pt x="0" y="5771"/>
                    <a:pt x="2302" y="10374"/>
                  </a:cubicBezTo>
                  <a:cubicBezTo>
                    <a:pt x="2335" y="10374"/>
                    <a:pt x="2335" y="10408"/>
                    <a:pt x="2369" y="10441"/>
                  </a:cubicBezTo>
                  <a:cubicBezTo>
                    <a:pt x="4670" y="14944"/>
                    <a:pt x="9274" y="13810"/>
                    <a:pt x="9574" y="13877"/>
                  </a:cubicBezTo>
                  <a:cubicBezTo>
                    <a:pt x="9807" y="13944"/>
                    <a:pt x="12042" y="13710"/>
                    <a:pt x="12709" y="13643"/>
                  </a:cubicBezTo>
                  <a:cubicBezTo>
                    <a:pt x="12810" y="13610"/>
                    <a:pt x="12910" y="13610"/>
                    <a:pt x="12910" y="13610"/>
                  </a:cubicBezTo>
                  <a:cubicBezTo>
                    <a:pt x="12910" y="13610"/>
                    <a:pt x="12643" y="15078"/>
                    <a:pt x="12309" y="17146"/>
                  </a:cubicBezTo>
                  <a:lnTo>
                    <a:pt x="13610" y="15678"/>
                  </a:lnTo>
                  <a:lnTo>
                    <a:pt x="16979" y="20315"/>
                  </a:lnTo>
                  <a:lnTo>
                    <a:pt x="19748" y="16679"/>
                  </a:lnTo>
                  <a:cubicBezTo>
                    <a:pt x="20081" y="14077"/>
                    <a:pt x="21049" y="9807"/>
                    <a:pt x="20582" y="6872"/>
                  </a:cubicBezTo>
                  <a:close/>
                </a:path>
              </a:pathLst>
            </a:custGeom>
            <a:noFill/>
            <a:ln cap="rnd" cmpd="sng" w="19050">
              <a:solidFill>
                <a:srgbClr val="3BC8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5444743" y="2365917"/>
              <a:ext cx="619239" cy="640017"/>
            </a:xfrm>
            <a:custGeom>
              <a:rect b="b" l="l" r="r" t="t"/>
              <a:pathLst>
                <a:path extrusionOk="0" fill="none" h="20515" w="19849">
                  <a:moveTo>
                    <a:pt x="19448" y="5771"/>
                  </a:moveTo>
                  <a:cubicBezTo>
                    <a:pt x="19381" y="4937"/>
                    <a:pt x="19314" y="4137"/>
                    <a:pt x="19214" y="3403"/>
                  </a:cubicBezTo>
                  <a:cubicBezTo>
                    <a:pt x="19181" y="3236"/>
                    <a:pt x="19148" y="3103"/>
                    <a:pt x="19114" y="2936"/>
                  </a:cubicBezTo>
                  <a:cubicBezTo>
                    <a:pt x="17947" y="1601"/>
                    <a:pt x="16479" y="0"/>
                    <a:pt x="16479" y="0"/>
                  </a:cubicBezTo>
                  <a:lnTo>
                    <a:pt x="12510" y="5271"/>
                  </a:lnTo>
                  <a:lnTo>
                    <a:pt x="9140" y="634"/>
                  </a:lnTo>
                  <a:lnTo>
                    <a:pt x="4037" y="6638"/>
                  </a:lnTo>
                  <a:lnTo>
                    <a:pt x="1035" y="2802"/>
                  </a:lnTo>
                  <a:cubicBezTo>
                    <a:pt x="701" y="3903"/>
                    <a:pt x="434" y="5171"/>
                    <a:pt x="234" y="6572"/>
                  </a:cubicBezTo>
                  <a:cubicBezTo>
                    <a:pt x="134" y="7506"/>
                    <a:pt x="67" y="8373"/>
                    <a:pt x="34" y="9207"/>
                  </a:cubicBezTo>
                  <a:cubicBezTo>
                    <a:pt x="1" y="11842"/>
                    <a:pt x="468" y="13877"/>
                    <a:pt x="1268" y="15445"/>
                  </a:cubicBezTo>
                  <a:cubicBezTo>
                    <a:pt x="3069" y="18947"/>
                    <a:pt x="6505" y="20015"/>
                    <a:pt x="9074" y="20282"/>
                  </a:cubicBezTo>
                  <a:cubicBezTo>
                    <a:pt x="10942" y="20515"/>
                    <a:pt x="13377" y="20115"/>
                    <a:pt x="15445" y="18447"/>
                  </a:cubicBezTo>
                  <a:cubicBezTo>
                    <a:pt x="17913" y="16445"/>
                    <a:pt x="19848" y="12609"/>
                    <a:pt x="19448" y="577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5645597" y="2586549"/>
              <a:ext cx="614029" cy="489114"/>
            </a:xfrm>
            <a:custGeom>
              <a:rect b="b" l="l" r="r" t="t"/>
              <a:pathLst>
                <a:path extrusionOk="0" fill="none" h="15678" w="19682">
                  <a:moveTo>
                    <a:pt x="11609" y="7072"/>
                  </a:moveTo>
                  <a:cubicBezTo>
                    <a:pt x="11609" y="7072"/>
                    <a:pt x="11275" y="1635"/>
                    <a:pt x="11075" y="1368"/>
                  </a:cubicBezTo>
                  <a:cubicBezTo>
                    <a:pt x="10842" y="1101"/>
                    <a:pt x="4937" y="3903"/>
                    <a:pt x="4937" y="3903"/>
                  </a:cubicBezTo>
                  <a:cubicBezTo>
                    <a:pt x="4937" y="3903"/>
                    <a:pt x="4537" y="1735"/>
                    <a:pt x="4170" y="0"/>
                  </a:cubicBezTo>
                  <a:cubicBezTo>
                    <a:pt x="1" y="10808"/>
                    <a:pt x="8607" y="13109"/>
                    <a:pt x="8607" y="13109"/>
                  </a:cubicBezTo>
                  <a:cubicBezTo>
                    <a:pt x="8607" y="13109"/>
                    <a:pt x="14678" y="15678"/>
                    <a:pt x="19681" y="9340"/>
                  </a:cubicBezTo>
                  <a:lnTo>
                    <a:pt x="19047" y="447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1"/>
          <p:cNvSpPr txBox="1"/>
          <p:nvPr>
            <p:ph type="title"/>
          </p:nvPr>
        </p:nvSpPr>
        <p:spPr>
          <a:xfrm>
            <a:off x="1567950" y="454796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Elhelyeztük magunkat időben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 </a:t>
            </a:r>
            <a:r>
              <a:rPr lang="hu" sz="3400"/>
              <a:t>(júra vagy jira?)</a:t>
            </a:r>
            <a:endParaRPr sz="3400"/>
          </a:p>
        </p:txBody>
      </p:sp>
      <p:pic>
        <p:nvPicPr>
          <p:cNvPr id="865" name="Google Shape;8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50" y="2030651"/>
            <a:ext cx="6928500" cy="25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2"/>
          <p:cNvSpPr txBox="1"/>
          <p:nvPr>
            <p:ph idx="2" type="title"/>
          </p:nvPr>
        </p:nvSpPr>
        <p:spPr>
          <a:xfrm>
            <a:off x="597325" y="450146"/>
            <a:ext cx="39747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Feladatok …</a:t>
            </a:r>
            <a:endParaRPr/>
          </a:p>
        </p:txBody>
      </p:sp>
      <p:sp>
        <p:nvSpPr>
          <p:cNvPr id="871" name="Google Shape;871;p42"/>
          <p:cNvSpPr txBox="1"/>
          <p:nvPr>
            <p:ph type="title"/>
          </p:nvPr>
        </p:nvSpPr>
        <p:spPr>
          <a:xfrm>
            <a:off x="804900" y="3621742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Create Issue</a:t>
            </a:r>
            <a:endParaRPr/>
          </a:p>
        </p:txBody>
      </p:sp>
      <p:sp>
        <p:nvSpPr>
          <p:cNvPr id="872" name="Google Shape;872;p42"/>
          <p:cNvSpPr txBox="1"/>
          <p:nvPr>
            <p:ph idx="1" type="subTitle"/>
          </p:nvPr>
        </p:nvSpPr>
        <p:spPr>
          <a:xfrm>
            <a:off x="804900" y="3952917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 létrehozás funkciók ellenőrzése</a:t>
            </a:r>
            <a:endParaRPr/>
          </a:p>
        </p:txBody>
      </p:sp>
      <p:sp>
        <p:nvSpPr>
          <p:cNvPr id="873" name="Google Shape;873;p42"/>
          <p:cNvSpPr txBox="1"/>
          <p:nvPr>
            <p:ph idx="3" type="title"/>
          </p:nvPr>
        </p:nvSpPr>
        <p:spPr>
          <a:xfrm>
            <a:off x="3406650" y="3621742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issue</a:t>
            </a:r>
            <a:endParaRPr/>
          </a:p>
        </p:txBody>
      </p:sp>
      <p:sp>
        <p:nvSpPr>
          <p:cNvPr id="874" name="Google Shape;874;p42"/>
          <p:cNvSpPr txBox="1"/>
          <p:nvPr>
            <p:ph idx="4" type="subTitle"/>
          </p:nvPr>
        </p:nvSpPr>
        <p:spPr>
          <a:xfrm>
            <a:off x="3406650" y="3952917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 keresés/böngészés funkciók ellenőrzése</a:t>
            </a:r>
            <a:endParaRPr/>
          </a:p>
        </p:txBody>
      </p:sp>
      <p:sp>
        <p:nvSpPr>
          <p:cNvPr id="875" name="Google Shape;875;p42"/>
          <p:cNvSpPr txBox="1"/>
          <p:nvPr>
            <p:ph idx="5" type="title"/>
          </p:nvPr>
        </p:nvSpPr>
        <p:spPr>
          <a:xfrm>
            <a:off x="6008400" y="3621742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Edit Issue</a:t>
            </a:r>
            <a:endParaRPr/>
          </a:p>
        </p:txBody>
      </p:sp>
      <p:sp>
        <p:nvSpPr>
          <p:cNvPr id="876" name="Google Shape;876;p42"/>
          <p:cNvSpPr txBox="1"/>
          <p:nvPr>
            <p:ph idx="6" type="subTitle"/>
          </p:nvPr>
        </p:nvSpPr>
        <p:spPr>
          <a:xfrm>
            <a:off x="6008400" y="3952917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 szerkesztés funkció ellenőrzése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2"/>
          <p:cNvSpPr txBox="1"/>
          <p:nvPr>
            <p:ph idx="7" type="title"/>
          </p:nvPr>
        </p:nvSpPr>
        <p:spPr>
          <a:xfrm>
            <a:off x="804900" y="1975030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Login</a:t>
            </a:r>
            <a:endParaRPr/>
          </a:p>
        </p:txBody>
      </p:sp>
      <p:sp>
        <p:nvSpPr>
          <p:cNvPr id="878" name="Google Shape;878;p42"/>
          <p:cNvSpPr txBox="1"/>
          <p:nvPr>
            <p:ph idx="8" type="subTitle"/>
          </p:nvPr>
        </p:nvSpPr>
        <p:spPr>
          <a:xfrm>
            <a:off x="804900" y="2306082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Bejelentkezési funkciók működésének ellenőrzése.</a:t>
            </a:r>
            <a:endParaRPr/>
          </a:p>
        </p:txBody>
      </p:sp>
      <p:sp>
        <p:nvSpPr>
          <p:cNvPr id="879" name="Google Shape;879;p42"/>
          <p:cNvSpPr txBox="1"/>
          <p:nvPr>
            <p:ph idx="9" type="title"/>
          </p:nvPr>
        </p:nvSpPr>
        <p:spPr>
          <a:xfrm>
            <a:off x="3406650" y="1975030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Logout</a:t>
            </a:r>
            <a:endParaRPr/>
          </a:p>
        </p:txBody>
      </p:sp>
      <p:sp>
        <p:nvSpPr>
          <p:cNvPr id="880" name="Google Shape;880;p42"/>
          <p:cNvSpPr txBox="1"/>
          <p:nvPr>
            <p:ph idx="13" type="subTitle"/>
          </p:nvPr>
        </p:nvSpPr>
        <p:spPr>
          <a:xfrm>
            <a:off x="3406650" y="2306082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Kijelentkezési funkciók működésének ellenőrzése.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2"/>
          <p:cNvSpPr txBox="1"/>
          <p:nvPr>
            <p:ph idx="14" type="title"/>
          </p:nvPr>
        </p:nvSpPr>
        <p:spPr>
          <a:xfrm>
            <a:off x="6008400" y="1975030"/>
            <a:ext cx="2330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Browse projects</a:t>
            </a:r>
            <a:endParaRPr/>
          </a:p>
        </p:txBody>
      </p:sp>
      <p:sp>
        <p:nvSpPr>
          <p:cNvPr id="882" name="Google Shape;882;p42"/>
          <p:cNvSpPr txBox="1"/>
          <p:nvPr>
            <p:ph idx="15" type="subTitle"/>
          </p:nvPr>
        </p:nvSpPr>
        <p:spPr>
          <a:xfrm>
            <a:off x="6008400" y="2306082"/>
            <a:ext cx="2330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Projekt böngészése/keresése funkció ellenőrzése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2"/>
          <p:cNvSpPr/>
          <p:nvPr/>
        </p:nvSpPr>
        <p:spPr>
          <a:xfrm>
            <a:off x="4487338" y="3302742"/>
            <a:ext cx="169325" cy="165450"/>
          </a:xfrm>
          <a:custGeom>
            <a:rect b="b" l="l" r="r" t="t"/>
            <a:pathLst>
              <a:path extrusionOk="0" h="6618" w="6773">
                <a:moveTo>
                  <a:pt x="3962" y="1"/>
                </a:moveTo>
                <a:cubicBezTo>
                  <a:pt x="3619" y="1"/>
                  <a:pt x="3225" y="52"/>
                  <a:pt x="2769" y="155"/>
                </a:cubicBezTo>
                <a:cubicBezTo>
                  <a:pt x="2269" y="289"/>
                  <a:pt x="1769" y="422"/>
                  <a:pt x="1335" y="689"/>
                </a:cubicBezTo>
                <a:cubicBezTo>
                  <a:pt x="434" y="1289"/>
                  <a:pt x="234" y="2790"/>
                  <a:pt x="101" y="3858"/>
                </a:cubicBezTo>
                <a:cubicBezTo>
                  <a:pt x="1" y="4525"/>
                  <a:pt x="1" y="5292"/>
                  <a:pt x="434" y="5826"/>
                </a:cubicBezTo>
                <a:cubicBezTo>
                  <a:pt x="801" y="6326"/>
                  <a:pt x="1469" y="6426"/>
                  <a:pt x="2069" y="6526"/>
                </a:cubicBezTo>
                <a:cubicBezTo>
                  <a:pt x="2407" y="6566"/>
                  <a:pt x="2756" y="6618"/>
                  <a:pt x="3103" y="6618"/>
                </a:cubicBezTo>
                <a:cubicBezTo>
                  <a:pt x="3339" y="6618"/>
                  <a:pt x="3574" y="6594"/>
                  <a:pt x="3804" y="6526"/>
                </a:cubicBezTo>
                <a:cubicBezTo>
                  <a:pt x="5238" y="6160"/>
                  <a:pt x="6772" y="4725"/>
                  <a:pt x="6405" y="3024"/>
                </a:cubicBezTo>
                <a:cubicBezTo>
                  <a:pt x="5996" y="1033"/>
                  <a:pt x="5498" y="1"/>
                  <a:pt x="3962" y="1"/>
                </a:cubicBezTo>
                <a:close/>
              </a:path>
            </a:pathLst>
          </a:custGeom>
          <a:solidFill>
            <a:srgbClr val="75E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42"/>
          <p:cNvGrpSpPr/>
          <p:nvPr/>
        </p:nvGrpSpPr>
        <p:grpSpPr>
          <a:xfrm>
            <a:off x="4505475" y="1625836"/>
            <a:ext cx="133050" cy="206775"/>
            <a:chOff x="4505475" y="1551225"/>
            <a:chExt cx="133050" cy="206775"/>
          </a:xfrm>
        </p:grpSpPr>
        <p:sp>
          <p:nvSpPr>
            <p:cNvPr id="885" name="Google Shape;885;p42"/>
            <p:cNvSpPr/>
            <p:nvPr/>
          </p:nvSpPr>
          <p:spPr>
            <a:xfrm>
              <a:off x="4559675" y="1701275"/>
              <a:ext cx="78850" cy="56725"/>
            </a:xfrm>
            <a:custGeom>
              <a:rect b="b" l="l" r="r" t="t"/>
              <a:pathLst>
                <a:path extrusionOk="0" h="2269" w="3154">
                  <a:moveTo>
                    <a:pt x="1343" y="1"/>
                  </a:moveTo>
                  <a:cubicBezTo>
                    <a:pt x="806" y="1"/>
                    <a:pt x="285" y="315"/>
                    <a:pt x="101" y="866"/>
                  </a:cubicBezTo>
                  <a:cubicBezTo>
                    <a:pt x="1" y="1166"/>
                    <a:pt x="101" y="1533"/>
                    <a:pt x="201" y="1833"/>
                  </a:cubicBezTo>
                  <a:cubicBezTo>
                    <a:pt x="234" y="1967"/>
                    <a:pt x="268" y="2133"/>
                    <a:pt x="401" y="2200"/>
                  </a:cubicBezTo>
                  <a:cubicBezTo>
                    <a:pt x="468" y="2233"/>
                    <a:pt x="568" y="2267"/>
                    <a:pt x="668" y="2267"/>
                  </a:cubicBezTo>
                  <a:cubicBezTo>
                    <a:pt x="701" y="2268"/>
                    <a:pt x="735" y="2268"/>
                    <a:pt x="769" y="2268"/>
                  </a:cubicBezTo>
                  <a:cubicBezTo>
                    <a:pt x="1766" y="2268"/>
                    <a:pt x="3153" y="1800"/>
                    <a:pt x="2669" y="832"/>
                  </a:cubicBezTo>
                  <a:cubicBezTo>
                    <a:pt x="2569" y="699"/>
                    <a:pt x="2469" y="566"/>
                    <a:pt x="2302" y="399"/>
                  </a:cubicBezTo>
                  <a:cubicBezTo>
                    <a:pt x="2031" y="127"/>
                    <a:pt x="1683" y="1"/>
                    <a:pt x="1343" y="1"/>
                  </a:cubicBezTo>
                  <a:close/>
                </a:path>
              </a:pathLst>
            </a:custGeom>
            <a:solidFill>
              <a:srgbClr val="75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4505475" y="1551225"/>
              <a:ext cx="107075" cy="92325"/>
            </a:xfrm>
            <a:custGeom>
              <a:rect b="b" l="l" r="r" t="t"/>
              <a:pathLst>
                <a:path extrusionOk="0" h="3693" w="4283">
                  <a:moveTo>
                    <a:pt x="2388" y="1"/>
                  </a:moveTo>
                  <a:cubicBezTo>
                    <a:pt x="2030" y="1"/>
                    <a:pt x="1671" y="85"/>
                    <a:pt x="1368" y="230"/>
                  </a:cubicBezTo>
                  <a:cubicBezTo>
                    <a:pt x="334" y="730"/>
                    <a:pt x="1" y="1597"/>
                    <a:pt x="334" y="2798"/>
                  </a:cubicBezTo>
                  <a:cubicBezTo>
                    <a:pt x="401" y="2998"/>
                    <a:pt x="434" y="3165"/>
                    <a:pt x="568" y="3299"/>
                  </a:cubicBezTo>
                  <a:cubicBezTo>
                    <a:pt x="734" y="3499"/>
                    <a:pt x="968" y="3599"/>
                    <a:pt x="1201" y="3666"/>
                  </a:cubicBezTo>
                  <a:cubicBezTo>
                    <a:pt x="1301" y="3684"/>
                    <a:pt x="1407" y="3692"/>
                    <a:pt x="1519" y="3692"/>
                  </a:cubicBezTo>
                  <a:cubicBezTo>
                    <a:pt x="2645" y="3692"/>
                    <a:pt x="4283" y="2796"/>
                    <a:pt x="4070" y="1431"/>
                  </a:cubicBezTo>
                  <a:cubicBezTo>
                    <a:pt x="4070" y="1230"/>
                    <a:pt x="4003" y="1064"/>
                    <a:pt x="3937" y="897"/>
                  </a:cubicBezTo>
                  <a:cubicBezTo>
                    <a:pt x="3639" y="259"/>
                    <a:pt x="3016" y="1"/>
                    <a:pt x="2388" y="1"/>
                  </a:cubicBezTo>
                  <a:close/>
                </a:path>
              </a:pathLst>
            </a:custGeom>
            <a:solidFill>
              <a:srgbClr val="75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42"/>
          <p:cNvGrpSpPr/>
          <p:nvPr/>
        </p:nvGrpSpPr>
        <p:grpSpPr>
          <a:xfrm>
            <a:off x="1770538" y="1625836"/>
            <a:ext cx="313575" cy="286750"/>
            <a:chOff x="1813463" y="1551225"/>
            <a:chExt cx="313575" cy="286750"/>
          </a:xfrm>
        </p:grpSpPr>
        <p:sp>
          <p:nvSpPr>
            <p:cNvPr id="888" name="Google Shape;888;p42"/>
            <p:cNvSpPr/>
            <p:nvPr/>
          </p:nvSpPr>
          <p:spPr>
            <a:xfrm>
              <a:off x="1813463" y="1640400"/>
              <a:ext cx="246850" cy="197575"/>
            </a:xfrm>
            <a:custGeom>
              <a:rect b="b" l="l" r="r" t="t"/>
              <a:pathLst>
                <a:path extrusionOk="0" h="7903" w="9874">
                  <a:moveTo>
                    <a:pt x="5738" y="34"/>
                  </a:moveTo>
                  <a:cubicBezTo>
                    <a:pt x="3469" y="67"/>
                    <a:pt x="1134" y="1"/>
                    <a:pt x="500" y="2736"/>
                  </a:cubicBezTo>
                  <a:cubicBezTo>
                    <a:pt x="234" y="3870"/>
                    <a:pt x="0" y="5138"/>
                    <a:pt x="567" y="6105"/>
                  </a:cubicBezTo>
                  <a:cubicBezTo>
                    <a:pt x="934" y="6739"/>
                    <a:pt x="1568" y="7106"/>
                    <a:pt x="2202" y="7373"/>
                  </a:cubicBezTo>
                  <a:cubicBezTo>
                    <a:pt x="2986" y="7712"/>
                    <a:pt x="3824" y="7903"/>
                    <a:pt x="4665" y="7903"/>
                  </a:cubicBezTo>
                  <a:cubicBezTo>
                    <a:pt x="5147" y="7903"/>
                    <a:pt x="5630" y="7840"/>
                    <a:pt x="6104" y="7706"/>
                  </a:cubicBezTo>
                  <a:cubicBezTo>
                    <a:pt x="9007" y="6939"/>
                    <a:pt x="9874" y="4904"/>
                    <a:pt x="8940" y="2169"/>
                  </a:cubicBezTo>
                  <a:cubicBezTo>
                    <a:pt x="8706" y="1535"/>
                    <a:pt x="8439" y="868"/>
                    <a:pt x="7906" y="501"/>
                  </a:cubicBezTo>
                  <a:cubicBezTo>
                    <a:pt x="7305" y="34"/>
                    <a:pt x="6471" y="34"/>
                    <a:pt x="5738" y="34"/>
                  </a:cubicBezTo>
                  <a:close/>
                </a:path>
              </a:pathLst>
            </a:custGeom>
            <a:solidFill>
              <a:srgbClr val="75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2052863" y="1584850"/>
              <a:ext cx="74175" cy="57150"/>
            </a:xfrm>
            <a:custGeom>
              <a:rect b="b" l="l" r="r" t="t"/>
              <a:pathLst>
                <a:path extrusionOk="0" h="2286" w="2967">
                  <a:moveTo>
                    <a:pt x="1825" y="1"/>
                  </a:moveTo>
                  <a:cubicBezTo>
                    <a:pt x="979" y="1"/>
                    <a:pt x="0" y="942"/>
                    <a:pt x="565" y="1822"/>
                  </a:cubicBezTo>
                  <a:cubicBezTo>
                    <a:pt x="770" y="2158"/>
                    <a:pt x="1101" y="2285"/>
                    <a:pt x="1446" y="2285"/>
                  </a:cubicBezTo>
                  <a:cubicBezTo>
                    <a:pt x="1717" y="2285"/>
                    <a:pt x="1998" y="2207"/>
                    <a:pt x="2233" y="2089"/>
                  </a:cubicBezTo>
                  <a:cubicBezTo>
                    <a:pt x="2666" y="1822"/>
                    <a:pt x="2966" y="1389"/>
                    <a:pt x="2766" y="755"/>
                  </a:cubicBezTo>
                  <a:cubicBezTo>
                    <a:pt x="2604" y="216"/>
                    <a:pt x="2230" y="1"/>
                    <a:pt x="1825" y="1"/>
                  </a:cubicBezTo>
                  <a:close/>
                </a:path>
              </a:pathLst>
            </a:custGeom>
            <a:solidFill>
              <a:srgbClr val="75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884413" y="1551225"/>
              <a:ext cx="80850" cy="59325"/>
            </a:xfrm>
            <a:custGeom>
              <a:rect b="b" l="l" r="r" t="t"/>
              <a:pathLst>
                <a:path extrusionOk="0" h="2373" w="3234">
                  <a:moveTo>
                    <a:pt x="1366" y="0"/>
                  </a:moveTo>
                  <a:cubicBezTo>
                    <a:pt x="756" y="0"/>
                    <a:pt x="229" y="323"/>
                    <a:pt x="98" y="1166"/>
                  </a:cubicBezTo>
                  <a:cubicBezTo>
                    <a:pt x="0" y="2018"/>
                    <a:pt x="826" y="2372"/>
                    <a:pt x="1617" y="2372"/>
                  </a:cubicBezTo>
                  <a:cubicBezTo>
                    <a:pt x="1910" y="2372"/>
                    <a:pt x="2198" y="2324"/>
                    <a:pt x="2433" y="2233"/>
                  </a:cubicBezTo>
                  <a:cubicBezTo>
                    <a:pt x="2766" y="2100"/>
                    <a:pt x="3066" y="1766"/>
                    <a:pt x="3133" y="1366"/>
                  </a:cubicBezTo>
                  <a:cubicBezTo>
                    <a:pt x="3233" y="565"/>
                    <a:pt x="2433" y="165"/>
                    <a:pt x="1865" y="65"/>
                  </a:cubicBezTo>
                  <a:cubicBezTo>
                    <a:pt x="1697" y="23"/>
                    <a:pt x="1529" y="0"/>
                    <a:pt x="1366" y="0"/>
                  </a:cubicBezTo>
                  <a:close/>
                </a:path>
              </a:pathLst>
            </a:custGeom>
            <a:solidFill>
              <a:srgbClr val="75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42"/>
          <p:cNvGrpSpPr/>
          <p:nvPr/>
        </p:nvGrpSpPr>
        <p:grpSpPr>
          <a:xfrm>
            <a:off x="1802085" y="3269016"/>
            <a:ext cx="250515" cy="201657"/>
            <a:chOff x="1876535" y="3236974"/>
            <a:chExt cx="250515" cy="201657"/>
          </a:xfrm>
        </p:grpSpPr>
        <p:sp>
          <p:nvSpPr>
            <p:cNvPr id="892" name="Google Shape;892;p42"/>
            <p:cNvSpPr/>
            <p:nvPr/>
          </p:nvSpPr>
          <p:spPr>
            <a:xfrm>
              <a:off x="1876535" y="3236974"/>
              <a:ext cx="129975" cy="201657"/>
            </a:xfrm>
            <a:custGeom>
              <a:rect b="b" l="l" r="r" t="t"/>
              <a:pathLst>
                <a:path extrusionOk="0" h="12578" w="8107">
                  <a:moveTo>
                    <a:pt x="4889" y="0"/>
                  </a:moveTo>
                  <a:cubicBezTo>
                    <a:pt x="4525" y="0"/>
                    <a:pt x="4157" y="77"/>
                    <a:pt x="3803" y="248"/>
                  </a:cubicBezTo>
                  <a:cubicBezTo>
                    <a:pt x="1435" y="1415"/>
                    <a:pt x="468" y="6118"/>
                    <a:pt x="167" y="8387"/>
                  </a:cubicBezTo>
                  <a:cubicBezTo>
                    <a:pt x="1" y="9721"/>
                    <a:pt x="34" y="11322"/>
                    <a:pt x="1101" y="12123"/>
                  </a:cubicBezTo>
                  <a:cubicBezTo>
                    <a:pt x="1516" y="12434"/>
                    <a:pt x="2034" y="12577"/>
                    <a:pt x="2558" y="12577"/>
                  </a:cubicBezTo>
                  <a:cubicBezTo>
                    <a:pt x="2878" y="12577"/>
                    <a:pt x="3200" y="12524"/>
                    <a:pt x="3503" y="12423"/>
                  </a:cubicBezTo>
                  <a:cubicBezTo>
                    <a:pt x="4304" y="12156"/>
                    <a:pt x="4971" y="11622"/>
                    <a:pt x="5504" y="10955"/>
                  </a:cubicBezTo>
                  <a:cubicBezTo>
                    <a:pt x="6972" y="9221"/>
                    <a:pt x="7573" y="6886"/>
                    <a:pt x="7940" y="4617"/>
                  </a:cubicBezTo>
                  <a:cubicBezTo>
                    <a:pt x="8040" y="3950"/>
                    <a:pt x="8106" y="3250"/>
                    <a:pt x="7973" y="2583"/>
                  </a:cubicBezTo>
                  <a:cubicBezTo>
                    <a:pt x="7681" y="1175"/>
                    <a:pt x="6311" y="0"/>
                    <a:pt x="4889" y="0"/>
                  </a:cubicBezTo>
                  <a:close/>
                </a:path>
              </a:pathLst>
            </a:custGeom>
            <a:solidFill>
              <a:srgbClr val="3BC8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2039286" y="3239931"/>
              <a:ext cx="87764" cy="67620"/>
            </a:xfrm>
            <a:custGeom>
              <a:rect b="b" l="l" r="r" t="t"/>
              <a:pathLst>
                <a:path extrusionOk="0" h="2286" w="2967">
                  <a:moveTo>
                    <a:pt x="1825" y="1"/>
                  </a:moveTo>
                  <a:cubicBezTo>
                    <a:pt x="979" y="1"/>
                    <a:pt x="0" y="942"/>
                    <a:pt x="565" y="1822"/>
                  </a:cubicBezTo>
                  <a:cubicBezTo>
                    <a:pt x="770" y="2158"/>
                    <a:pt x="1101" y="2285"/>
                    <a:pt x="1446" y="2285"/>
                  </a:cubicBezTo>
                  <a:cubicBezTo>
                    <a:pt x="1717" y="2285"/>
                    <a:pt x="1998" y="2207"/>
                    <a:pt x="2233" y="2089"/>
                  </a:cubicBezTo>
                  <a:cubicBezTo>
                    <a:pt x="2666" y="1822"/>
                    <a:pt x="2966" y="1389"/>
                    <a:pt x="2766" y="755"/>
                  </a:cubicBezTo>
                  <a:cubicBezTo>
                    <a:pt x="2604" y="216"/>
                    <a:pt x="2230" y="1"/>
                    <a:pt x="1825" y="1"/>
                  </a:cubicBezTo>
                  <a:close/>
                </a:path>
              </a:pathLst>
            </a:custGeom>
            <a:solidFill>
              <a:srgbClr val="75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42"/>
          <p:cNvGrpSpPr/>
          <p:nvPr/>
        </p:nvGrpSpPr>
        <p:grpSpPr>
          <a:xfrm>
            <a:off x="7059888" y="3302743"/>
            <a:ext cx="298875" cy="256374"/>
            <a:chOff x="7038413" y="3254601"/>
            <a:chExt cx="298875" cy="256374"/>
          </a:xfrm>
        </p:grpSpPr>
        <p:sp>
          <p:nvSpPr>
            <p:cNvPr id="895" name="Google Shape;895;p42"/>
            <p:cNvSpPr/>
            <p:nvPr/>
          </p:nvSpPr>
          <p:spPr>
            <a:xfrm>
              <a:off x="7167963" y="3345525"/>
              <a:ext cx="169325" cy="165450"/>
            </a:xfrm>
            <a:custGeom>
              <a:rect b="b" l="l" r="r" t="t"/>
              <a:pathLst>
                <a:path extrusionOk="0" h="6618" w="6773">
                  <a:moveTo>
                    <a:pt x="3962" y="1"/>
                  </a:moveTo>
                  <a:cubicBezTo>
                    <a:pt x="3619" y="1"/>
                    <a:pt x="3225" y="52"/>
                    <a:pt x="2769" y="155"/>
                  </a:cubicBezTo>
                  <a:cubicBezTo>
                    <a:pt x="2269" y="289"/>
                    <a:pt x="1769" y="422"/>
                    <a:pt x="1335" y="689"/>
                  </a:cubicBezTo>
                  <a:cubicBezTo>
                    <a:pt x="434" y="1289"/>
                    <a:pt x="234" y="2790"/>
                    <a:pt x="101" y="3858"/>
                  </a:cubicBezTo>
                  <a:cubicBezTo>
                    <a:pt x="1" y="4525"/>
                    <a:pt x="1" y="5292"/>
                    <a:pt x="434" y="5826"/>
                  </a:cubicBezTo>
                  <a:cubicBezTo>
                    <a:pt x="801" y="6326"/>
                    <a:pt x="1469" y="6426"/>
                    <a:pt x="2069" y="6526"/>
                  </a:cubicBezTo>
                  <a:cubicBezTo>
                    <a:pt x="2407" y="6566"/>
                    <a:pt x="2756" y="6618"/>
                    <a:pt x="3103" y="6618"/>
                  </a:cubicBezTo>
                  <a:cubicBezTo>
                    <a:pt x="3339" y="6618"/>
                    <a:pt x="3574" y="6594"/>
                    <a:pt x="3804" y="6526"/>
                  </a:cubicBezTo>
                  <a:cubicBezTo>
                    <a:pt x="5238" y="6160"/>
                    <a:pt x="6772" y="4725"/>
                    <a:pt x="6405" y="3024"/>
                  </a:cubicBezTo>
                  <a:cubicBezTo>
                    <a:pt x="5996" y="1033"/>
                    <a:pt x="5498" y="1"/>
                    <a:pt x="3962" y="1"/>
                  </a:cubicBezTo>
                  <a:close/>
                </a:path>
              </a:pathLst>
            </a:custGeom>
            <a:solidFill>
              <a:srgbClr val="75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7038413" y="3254601"/>
              <a:ext cx="109850" cy="170432"/>
            </a:xfrm>
            <a:custGeom>
              <a:rect b="b" l="l" r="r" t="t"/>
              <a:pathLst>
                <a:path extrusionOk="0" h="12578" w="8107">
                  <a:moveTo>
                    <a:pt x="4889" y="0"/>
                  </a:moveTo>
                  <a:cubicBezTo>
                    <a:pt x="4525" y="0"/>
                    <a:pt x="4157" y="77"/>
                    <a:pt x="3803" y="248"/>
                  </a:cubicBezTo>
                  <a:cubicBezTo>
                    <a:pt x="1435" y="1415"/>
                    <a:pt x="468" y="6118"/>
                    <a:pt x="167" y="8387"/>
                  </a:cubicBezTo>
                  <a:cubicBezTo>
                    <a:pt x="1" y="9721"/>
                    <a:pt x="34" y="11322"/>
                    <a:pt x="1101" y="12123"/>
                  </a:cubicBezTo>
                  <a:cubicBezTo>
                    <a:pt x="1516" y="12434"/>
                    <a:pt x="2034" y="12577"/>
                    <a:pt x="2558" y="12577"/>
                  </a:cubicBezTo>
                  <a:cubicBezTo>
                    <a:pt x="2878" y="12577"/>
                    <a:pt x="3200" y="12524"/>
                    <a:pt x="3503" y="12423"/>
                  </a:cubicBezTo>
                  <a:cubicBezTo>
                    <a:pt x="4304" y="12156"/>
                    <a:pt x="4971" y="11622"/>
                    <a:pt x="5504" y="10955"/>
                  </a:cubicBezTo>
                  <a:cubicBezTo>
                    <a:pt x="6972" y="9221"/>
                    <a:pt x="7573" y="6886"/>
                    <a:pt x="7940" y="4617"/>
                  </a:cubicBezTo>
                  <a:cubicBezTo>
                    <a:pt x="8040" y="3950"/>
                    <a:pt x="8106" y="3250"/>
                    <a:pt x="7973" y="2583"/>
                  </a:cubicBezTo>
                  <a:cubicBezTo>
                    <a:pt x="7681" y="1175"/>
                    <a:pt x="6311" y="0"/>
                    <a:pt x="4889" y="0"/>
                  </a:cubicBezTo>
                  <a:close/>
                </a:path>
              </a:pathLst>
            </a:custGeom>
            <a:solidFill>
              <a:srgbClr val="3BC8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42"/>
          <p:cNvGrpSpPr/>
          <p:nvPr/>
        </p:nvGrpSpPr>
        <p:grpSpPr>
          <a:xfrm>
            <a:off x="7028362" y="1660897"/>
            <a:ext cx="242463" cy="216626"/>
            <a:chOff x="7089600" y="1506549"/>
            <a:chExt cx="242463" cy="216626"/>
          </a:xfrm>
        </p:grpSpPr>
        <p:sp>
          <p:nvSpPr>
            <p:cNvPr id="898" name="Google Shape;898;p42"/>
            <p:cNvSpPr/>
            <p:nvPr/>
          </p:nvSpPr>
          <p:spPr>
            <a:xfrm>
              <a:off x="7089600" y="1506549"/>
              <a:ext cx="168298" cy="201647"/>
            </a:xfrm>
            <a:custGeom>
              <a:rect b="b" l="l" r="r" t="t"/>
              <a:pathLst>
                <a:path extrusionOk="0" h="33413" w="27887">
                  <a:moveTo>
                    <a:pt x="10800" y="0"/>
                  </a:moveTo>
                  <a:cubicBezTo>
                    <a:pt x="9760" y="0"/>
                    <a:pt x="8692" y="245"/>
                    <a:pt x="7606" y="799"/>
                  </a:cubicBezTo>
                  <a:cubicBezTo>
                    <a:pt x="6038" y="1599"/>
                    <a:pt x="4770" y="3601"/>
                    <a:pt x="3903" y="5102"/>
                  </a:cubicBezTo>
                  <a:cubicBezTo>
                    <a:pt x="1268" y="9839"/>
                    <a:pt x="0" y="15309"/>
                    <a:pt x="334" y="20713"/>
                  </a:cubicBezTo>
                  <a:cubicBezTo>
                    <a:pt x="501" y="23548"/>
                    <a:pt x="1134" y="26417"/>
                    <a:pt x="2736" y="28752"/>
                  </a:cubicBezTo>
                  <a:cubicBezTo>
                    <a:pt x="4973" y="31922"/>
                    <a:pt x="8717" y="33413"/>
                    <a:pt x="12455" y="33413"/>
                  </a:cubicBezTo>
                  <a:cubicBezTo>
                    <a:pt x="12729" y="33413"/>
                    <a:pt x="13003" y="33405"/>
                    <a:pt x="13276" y="33389"/>
                  </a:cubicBezTo>
                  <a:cubicBezTo>
                    <a:pt x="15711" y="33255"/>
                    <a:pt x="18447" y="32722"/>
                    <a:pt x="20582" y="31487"/>
                  </a:cubicBezTo>
                  <a:cubicBezTo>
                    <a:pt x="27887" y="27318"/>
                    <a:pt x="26219" y="17911"/>
                    <a:pt x="23250" y="11573"/>
                  </a:cubicBezTo>
                  <a:cubicBezTo>
                    <a:pt x="21168" y="7128"/>
                    <a:pt x="16404" y="0"/>
                    <a:pt x="10800" y="0"/>
                  </a:cubicBezTo>
                  <a:close/>
                </a:path>
              </a:pathLst>
            </a:custGeom>
            <a:solidFill>
              <a:srgbClr val="75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7257888" y="1666025"/>
              <a:ext cx="74175" cy="57150"/>
            </a:xfrm>
            <a:custGeom>
              <a:rect b="b" l="l" r="r" t="t"/>
              <a:pathLst>
                <a:path extrusionOk="0" h="2286" w="2967">
                  <a:moveTo>
                    <a:pt x="1825" y="1"/>
                  </a:moveTo>
                  <a:cubicBezTo>
                    <a:pt x="979" y="1"/>
                    <a:pt x="0" y="942"/>
                    <a:pt x="565" y="1822"/>
                  </a:cubicBezTo>
                  <a:cubicBezTo>
                    <a:pt x="770" y="2158"/>
                    <a:pt x="1101" y="2285"/>
                    <a:pt x="1446" y="2285"/>
                  </a:cubicBezTo>
                  <a:cubicBezTo>
                    <a:pt x="1717" y="2285"/>
                    <a:pt x="1998" y="2207"/>
                    <a:pt x="2233" y="2089"/>
                  </a:cubicBezTo>
                  <a:cubicBezTo>
                    <a:pt x="2666" y="1822"/>
                    <a:pt x="2966" y="1389"/>
                    <a:pt x="2766" y="755"/>
                  </a:cubicBezTo>
                  <a:cubicBezTo>
                    <a:pt x="2604" y="216"/>
                    <a:pt x="2230" y="1"/>
                    <a:pt x="1825" y="1"/>
                  </a:cubicBezTo>
                  <a:close/>
                </a:path>
              </a:pathLst>
            </a:custGeom>
            <a:solidFill>
              <a:srgbClr val="75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3"/>
          <p:cNvSpPr txBox="1"/>
          <p:nvPr>
            <p:ph type="title"/>
          </p:nvPr>
        </p:nvSpPr>
        <p:spPr>
          <a:xfrm>
            <a:off x="2257975" y="463821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… megosztása</a:t>
            </a:r>
            <a:endParaRPr/>
          </a:p>
        </p:txBody>
      </p:sp>
      <p:pic>
        <p:nvPicPr>
          <p:cNvPr id="905" name="Google Shape;9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675" y="1702975"/>
            <a:ext cx="3622601" cy="332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6" name="Google Shape;906;p43"/>
          <p:cNvGrpSpPr/>
          <p:nvPr/>
        </p:nvGrpSpPr>
        <p:grpSpPr>
          <a:xfrm flipH="1">
            <a:off x="6192217" y="1556313"/>
            <a:ext cx="2833403" cy="2624626"/>
            <a:chOff x="2228925" y="1231100"/>
            <a:chExt cx="1976425" cy="1792900"/>
          </a:xfrm>
        </p:grpSpPr>
        <p:sp>
          <p:nvSpPr>
            <p:cNvPr id="907" name="Google Shape;907;p43"/>
            <p:cNvSpPr/>
            <p:nvPr/>
          </p:nvSpPr>
          <p:spPr>
            <a:xfrm>
              <a:off x="2266950" y="1268900"/>
              <a:ext cx="1938400" cy="1755100"/>
            </a:xfrm>
            <a:custGeom>
              <a:rect b="b" l="l" r="r" t="t"/>
              <a:pathLst>
                <a:path extrusionOk="0" h="70204" w="77536">
                  <a:moveTo>
                    <a:pt x="64625" y="1"/>
                  </a:moveTo>
                  <a:cubicBezTo>
                    <a:pt x="56524" y="1"/>
                    <a:pt x="42115" y="5611"/>
                    <a:pt x="40543" y="14007"/>
                  </a:cubicBezTo>
                  <a:cubicBezTo>
                    <a:pt x="38908" y="22913"/>
                    <a:pt x="42644" y="33888"/>
                    <a:pt x="42377" y="35823"/>
                  </a:cubicBezTo>
                  <a:cubicBezTo>
                    <a:pt x="42157" y="37391"/>
                    <a:pt x="41369" y="39028"/>
                    <a:pt x="38852" y="39028"/>
                  </a:cubicBezTo>
                  <a:cubicBezTo>
                    <a:pt x="38318" y="39028"/>
                    <a:pt x="37707" y="38955"/>
                    <a:pt x="37007" y="38791"/>
                  </a:cubicBezTo>
                  <a:cubicBezTo>
                    <a:pt x="34825" y="38282"/>
                    <a:pt x="32781" y="37228"/>
                    <a:pt x="30569" y="37228"/>
                  </a:cubicBezTo>
                  <a:cubicBezTo>
                    <a:pt x="28723" y="37228"/>
                    <a:pt x="26759" y="37962"/>
                    <a:pt x="24498" y="40359"/>
                  </a:cubicBezTo>
                  <a:cubicBezTo>
                    <a:pt x="19494" y="45596"/>
                    <a:pt x="15892" y="49966"/>
                    <a:pt x="10955" y="50667"/>
                  </a:cubicBezTo>
                  <a:cubicBezTo>
                    <a:pt x="10344" y="50753"/>
                    <a:pt x="9750" y="50790"/>
                    <a:pt x="9177" y="50790"/>
                  </a:cubicBezTo>
                  <a:cubicBezTo>
                    <a:pt x="5767" y="50790"/>
                    <a:pt x="3103" y="49474"/>
                    <a:pt x="1960" y="49474"/>
                  </a:cubicBezTo>
                  <a:cubicBezTo>
                    <a:pt x="1745" y="49474"/>
                    <a:pt x="1583" y="49521"/>
                    <a:pt x="1481" y="49632"/>
                  </a:cubicBezTo>
                  <a:cubicBezTo>
                    <a:pt x="1" y="51206"/>
                    <a:pt x="3855" y="58115"/>
                    <a:pt x="12202" y="58115"/>
                  </a:cubicBezTo>
                  <a:cubicBezTo>
                    <a:pt x="12880" y="58115"/>
                    <a:pt x="13587" y="58070"/>
                    <a:pt x="14324" y="57972"/>
                  </a:cubicBezTo>
                  <a:cubicBezTo>
                    <a:pt x="24098" y="56637"/>
                    <a:pt x="24798" y="55970"/>
                    <a:pt x="24798" y="55970"/>
                  </a:cubicBezTo>
                  <a:cubicBezTo>
                    <a:pt x="24798" y="55970"/>
                    <a:pt x="24817" y="55966"/>
                    <a:pt x="24847" y="55966"/>
                  </a:cubicBezTo>
                  <a:cubicBezTo>
                    <a:pt x="25024" y="55966"/>
                    <a:pt x="25602" y="56112"/>
                    <a:pt x="25232" y="58105"/>
                  </a:cubicBezTo>
                  <a:cubicBezTo>
                    <a:pt x="24798" y="60407"/>
                    <a:pt x="24698" y="61541"/>
                    <a:pt x="25732" y="63476"/>
                  </a:cubicBezTo>
                  <a:cubicBezTo>
                    <a:pt x="26581" y="65064"/>
                    <a:pt x="28396" y="70204"/>
                    <a:pt x="31751" y="70204"/>
                  </a:cubicBezTo>
                  <a:cubicBezTo>
                    <a:pt x="32482" y="70204"/>
                    <a:pt x="33287" y="69959"/>
                    <a:pt x="34171" y="69380"/>
                  </a:cubicBezTo>
                  <a:cubicBezTo>
                    <a:pt x="39108" y="66144"/>
                    <a:pt x="37474" y="64410"/>
                    <a:pt x="35072" y="64210"/>
                  </a:cubicBezTo>
                  <a:cubicBezTo>
                    <a:pt x="34672" y="64176"/>
                    <a:pt x="34299" y="64162"/>
                    <a:pt x="33956" y="64162"/>
                  </a:cubicBezTo>
                  <a:cubicBezTo>
                    <a:pt x="32242" y="64162"/>
                    <a:pt x="31269" y="64510"/>
                    <a:pt x="31269" y="64510"/>
                  </a:cubicBezTo>
                  <a:cubicBezTo>
                    <a:pt x="31269" y="64510"/>
                    <a:pt x="30269" y="63376"/>
                    <a:pt x="31069" y="62141"/>
                  </a:cubicBezTo>
                  <a:cubicBezTo>
                    <a:pt x="31870" y="60874"/>
                    <a:pt x="35005" y="60507"/>
                    <a:pt x="35005" y="60507"/>
                  </a:cubicBezTo>
                  <a:cubicBezTo>
                    <a:pt x="35005" y="60507"/>
                    <a:pt x="36863" y="66427"/>
                    <a:pt x="41343" y="66427"/>
                  </a:cubicBezTo>
                  <a:cubicBezTo>
                    <a:pt x="41475" y="66427"/>
                    <a:pt x="41608" y="66422"/>
                    <a:pt x="41743" y="66411"/>
                  </a:cubicBezTo>
                  <a:cubicBezTo>
                    <a:pt x="46480" y="66044"/>
                    <a:pt x="46747" y="65677"/>
                    <a:pt x="46747" y="64510"/>
                  </a:cubicBezTo>
                  <a:cubicBezTo>
                    <a:pt x="46747" y="63500"/>
                    <a:pt x="45625" y="62715"/>
                    <a:pt x="44049" y="62715"/>
                  </a:cubicBezTo>
                  <a:cubicBezTo>
                    <a:pt x="43802" y="62715"/>
                    <a:pt x="43544" y="62735"/>
                    <a:pt x="43278" y="62775"/>
                  </a:cubicBezTo>
                  <a:cubicBezTo>
                    <a:pt x="43104" y="62802"/>
                    <a:pt x="42938" y="62814"/>
                    <a:pt x="42781" y="62814"/>
                  </a:cubicBezTo>
                  <a:cubicBezTo>
                    <a:pt x="41164" y="62814"/>
                    <a:pt x="40454" y="61492"/>
                    <a:pt x="40576" y="60640"/>
                  </a:cubicBezTo>
                  <a:cubicBezTo>
                    <a:pt x="40743" y="59673"/>
                    <a:pt x="43978" y="59406"/>
                    <a:pt x="44379" y="56671"/>
                  </a:cubicBezTo>
                  <a:cubicBezTo>
                    <a:pt x="44812" y="53936"/>
                    <a:pt x="44812" y="53335"/>
                    <a:pt x="44812" y="53335"/>
                  </a:cubicBezTo>
                  <a:lnTo>
                    <a:pt x="46747" y="51734"/>
                  </a:lnTo>
                  <a:lnTo>
                    <a:pt x="48315" y="51601"/>
                  </a:lnTo>
                  <a:cubicBezTo>
                    <a:pt x="48315" y="51601"/>
                    <a:pt x="48667" y="52320"/>
                    <a:pt x="49071" y="52320"/>
                  </a:cubicBezTo>
                  <a:cubicBezTo>
                    <a:pt x="49251" y="52320"/>
                    <a:pt x="49441" y="52178"/>
                    <a:pt x="49616" y="51767"/>
                  </a:cubicBezTo>
                  <a:cubicBezTo>
                    <a:pt x="50183" y="50400"/>
                    <a:pt x="49816" y="49232"/>
                    <a:pt x="49816" y="49232"/>
                  </a:cubicBezTo>
                  <a:lnTo>
                    <a:pt x="52418" y="43061"/>
                  </a:lnTo>
                  <a:cubicBezTo>
                    <a:pt x="52418" y="43061"/>
                    <a:pt x="53788" y="44010"/>
                    <a:pt x="55100" y="44010"/>
                  </a:cubicBezTo>
                  <a:cubicBezTo>
                    <a:pt x="55264" y="44010"/>
                    <a:pt x="55427" y="43995"/>
                    <a:pt x="55587" y="43962"/>
                  </a:cubicBezTo>
                  <a:cubicBezTo>
                    <a:pt x="57021" y="43628"/>
                    <a:pt x="57455" y="42594"/>
                    <a:pt x="57455" y="42594"/>
                  </a:cubicBezTo>
                  <a:cubicBezTo>
                    <a:pt x="57455" y="42594"/>
                    <a:pt x="59830" y="43782"/>
                    <a:pt x="60842" y="43782"/>
                  </a:cubicBezTo>
                  <a:cubicBezTo>
                    <a:pt x="60992" y="43782"/>
                    <a:pt x="61113" y="43755"/>
                    <a:pt x="61191" y="43695"/>
                  </a:cubicBezTo>
                  <a:cubicBezTo>
                    <a:pt x="61824" y="43195"/>
                    <a:pt x="61057" y="40493"/>
                    <a:pt x="59656" y="39992"/>
                  </a:cubicBezTo>
                  <a:cubicBezTo>
                    <a:pt x="59490" y="39934"/>
                    <a:pt x="59296" y="39908"/>
                    <a:pt x="59083" y="39908"/>
                  </a:cubicBezTo>
                  <a:cubicBezTo>
                    <a:pt x="57458" y="39908"/>
                    <a:pt x="54702" y="41401"/>
                    <a:pt x="54319" y="41460"/>
                  </a:cubicBezTo>
                  <a:cubicBezTo>
                    <a:pt x="54312" y="41460"/>
                    <a:pt x="54305" y="41461"/>
                    <a:pt x="54298" y="41461"/>
                  </a:cubicBezTo>
                  <a:cubicBezTo>
                    <a:pt x="53862" y="41461"/>
                    <a:pt x="53152" y="40493"/>
                    <a:pt x="53152" y="40493"/>
                  </a:cubicBezTo>
                  <a:cubicBezTo>
                    <a:pt x="53152" y="40493"/>
                    <a:pt x="54086" y="29018"/>
                    <a:pt x="57188" y="29018"/>
                  </a:cubicBezTo>
                  <a:cubicBezTo>
                    <a:pt x="58838" y="29018"/>
                    <a:pt x="61357" y="29341"/>
                    <a:pt x="63538" y="29341"/>
                  </a:cubicBezTo>
                  <a:cubicBezTo>
                    <a:pt x="65502" y="29341"/>
                    <a:pt x="67191" y="29079"/>
                    <a:pt x="67729" y="28084"/>
                  </a:cubicBezTo>
                  <a:cubicBezTo>
                    <a:pt x="68896" y="26016"/>
                    <a:pt x="67996" y="25682"/>
                    <a:pt x="67996" y="25682"/>
                  </a:cubicBezTo>
                  <a:cubicBezTo>
                    <a:pt x="67996" y="25682"/>
                    <a:pt x="54553" y="21712"/>
                    <a:pt x="53252" y="17443"/>
                  </a:cubicBezTo>
                  <a:lnTo>
                    <a:pt x="53252" y="17443"/>
                  </a:lnTo>
                  <a:cubicBezTo>
                    <a:pt x="53688" y="17555"/>
                    <a:pt x="54359" y="17606"/>
                    <a:pt x="55204" y="17606"/>
                  </a:cubicBezTo>
                  <a:cubicBezTo>
                    <a:pt x="61403" y="17606"/>
                    <a:pt x="76938" y="14828"/>
                    <a:pt x="77202" y="12773"/>
                  </a:cubicBezTo>
                  <a:cubicBezTo>
                    <a:pt x="77536" y="10404"/>
                    <a:pt x="73733" y="797"/>
                    <a:pt x="66027" y="64"/>
                  </a:cubicBezTo>
                  <a:cubicBezTo>
                    <a:pt x="65586" y="22"/>
                    <a:pt x="65117" y="1"/>
                    <a:pt x="64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2228925" y="1231100"/>
              <a:ext cx="1945575" cy="1740300"/>
            </a:xfrm>
            <a:custGeom>
              <a:rect b="b" l="l" r="r" t="t"/>
              <a:pathLst>
                <a:path extrusionOk="0" h="69612" w="77823">
                  <a:moveTo>
                    <a:pt x="75688" y="14518"/>
                  </a:moveTo>
                  <a:cubicBezTo>
                    <a:pt x="75540" y="15881"/>
                    <a:pt x="75139" y="16563"/>
                    <a:pt x="74629" y="16563"/>
                  </a:cubicBezTo>
                  <a:cubicBezTo>
                    <a:pt x="74215" y="16563"/>
                    <a:pt x="73731" y="16115"/>
                    <a:pt x="73253" y="15219"/>
                  </a:cubicBezTo>
                  <a:lnTo>
                    <a:pt x="75688" y="14518"/>
                  </a:lnTo>
                  <a:close/>
                  <a:moveTo>
                    <a:pt x="72185" y="15419"/>
                  </a:moveTo>
                  <a:lnTo>
                    <a:pt x="72185" y="15419"/>
                  </a:lnTo>
                  <a:cubicBezTo>
                    <a:pt x="72285" y="16119"/>
                    <a:pt x="72285" y="16586"/>
                    <a:pt x="71852" y="17187"/>
                  </a:cubicBezTo>
                  <a:cubicBezTo>
                    <a:pt x="71284" y="16787"/>
                    <a:pt x="70884" y="16153"/>
                    <a:pt x="70484" y="15586"/>
                  </a:cubicBezTo>
                  <a:cubicBezTo>
                    <a:pt x="71051" y="15519"/>
                    <a:pt x="71618" y="15486"/>
                    <a:pt x="72185" y="15419"/>
                  </a:cubicBezTo>
                  <a:close/>
                  <a:moveTo>
                    <a:pt x="69004" y="15785"/>
                  </a:moveTo>
                  <a:cubicBezTo>
                    <a:pt x="69324" y="15785"/>
                    <a:pt x="69452" y="15996"/>
                    <a:pt x="69283" y="16686"/>
                  </a:cubicBezTo>
                  <a:cubicBezTo>
                    <a:pt x="69088" y="17419"/>
                    <a:pt x="68848" y="17691"/>
                    <a:pt x="68591" y="17691"/>
                  </a:cubicBezTo>
                  <a:cubicBezTo>
                    <a:pt x="68146" y="17691"/>
                    <a:pt x="67650" y="16875"/>
                    <a:pt x="67248" y="16219"/>
                  </a:cubicBezTo>
                  <a:cubicBezTo>
                    <a:pt x="67987" y="16075"/>
                    <a:pt x="68628" y="15785"/>
                    <a:pt x="69004" y="15785"/>
                  </a:cubicBezTo>
                  <a:close/>
                  <a:moveTo>
                    <a:pt x="66614" y="16386"/>
                  </a:moveTo>
                  <a:cubicBezTo>
                    <a:pt x="66548" y="17187"/>
                    <a:pt x="66281" y="17954"/>
                    <a:pt x="65781" y="18554"/>
                  </a:cubicBezTo>
                  <a:cubicBezTo>
                    <a:pt x="65013" y="18121"/>
                    <a:pt x="64646" y="17554"/>
                    <a:pt x="64246" y="16753"/>
                  </a:cubicBezTo>
                  <a:cubicBezTo>
                    <a:pt x="65013" y="16586"/>
                    <a:pt x="65814" y="16386"/>
                    <a:pt x="66614" y="16386"/>
                  </a:cubicBezTo>
                  <a:close/>
                  <a:moveTo>
                    <a:pt x="63479" y="16987"/>
                  </a:moveTo>
                  <a:cubicBezTo>
                    <a:pt x="63512" y="17687"/>
                    <a:pt x="63312" y="18288"/>
                    <a:pt x="62845" y="18821"/>
                  </a:cubicBezTo>
                  <a:cubicBezTo>
                    <a:pt x="62245" y="18521"/>
                    <a:pt x="61911" y="17921"/>
                    <a:pt x="61578" y="17387"/>
                  </a:cubicBezTo>
                  <a:cubicBezTo>
                    <a:pt x="62178" y="17153"/>
                    <a:pt x="62812" y="16987"/>
                    <a:pt x="63479" y="16987"/>
                  </a:cubicBezTo>
                  <a:close/>
                  <a:moveTo>
                    <a:pt x="60577" y="17520"/>
                  </a:moveTo>
                  <a:cubicBezTo>
                    <a:pt x="60510" y="18121"/>
                    <a:pt x="60343" y="18688"/>
                    <a:pt x="60010" y="19188"/>
                  </a:cubicBezTo>
                  <a:cubicBezTo>
                    <a:pt x="59509" y="18788"/>
                    <a:pt x="59076" y="18421"/>
                    <a:pt x="58642" y="17954"/>
                  </a:cubicBezTo>
                  <a:cubicBezTo>
                    <a:pt x="59276" y="17821"/>
                    <a:pt x="59910" y="17654"/>
                    <a:pt x="60577" y="17520"/>
                  </a:cubicBezTo>
                  <a:close/>
                  <a:moveTo>
                    <a:pt x="53839" y="18054"/>
                  </a:moveTo>
                  <a:lnTo>
                    <a:pt x="53839" y="18054"/>
                  </a:lnTo>
                  <a:cubicBezTo>
                    <a:pt x="54706" y="18121"/>
                    <a:pt x="55540" y="18221"/>
                    <a:pt x="56407" y="18288"/>
                  </a:cubicBezTo>
                  <a:cubicBezTo>
                    <a:pt x="56374" y="18888"/>
                    <a:pt x="56307" y="19488"/>
                    <a:pt x="56274" y="20089"/>
                  </a:cubicBezTo>
                  <a:cubicBezTo>
                    <a:pt x="55340" y="19555"/>
                    <a:pt x="54506" y="18888"/>
                    <a:pt x="53839" y="18054"/>
                  </a:cubicBezTo>
                  <a:close/>
                  <a:moveTo>
                    <a:pt x="58809" y="20189"/>
                  </a:moveTo>
                  <a:cubicBezTo>
                    <a:pt x="58909" y="20356"/>
                    <a:pt x="59576" y="21423"/>
                    <a:pt x="59376" y="21657"/>
                  </a:cubicBezTo>
                  <a:cubicBezTo>
                    <a:pt x="58876" y="21423"/>
                    <a:pt x="58342" y="21190"/>
                    <a:pt x="57842" y="20990"/>
                  </a:cubicBezTo>
                  <a:cubicBezTo>
                    <a:pt x="58175" y="20723"/>
                    <a:pt x="58475" y="20456"/>
                    <a:pt x="58809" y="20189"/>
                  </a:cubicBezTo>
                  <a:close/>
                  <a:moveTo>
                    <a:pt x="61578" y="20990"/>
                  </a:moveTo>
                  <a:cubicBezTo>
                    <a:pt x="61844" y="21590"/>
                    <a:pt x="62111" y="22190"/>
                    <a:pt x="62345" y="22791"/>
                  </a:cubicBezTo>
                  <a:cubicBezTo>
                    <a:pt x="61678" y="22691"/>
                    <a:pt x="61144" y="22357"/>
                    <a:pt x="60510" y="22124"/>
                  </a:cubicBezTo>
                  <a:lnTo>
                    <a:pt x="61578" y="20990"/>
                  </a:lnTo>
                  <a:close/>
                  <a:moveTo>
                    <a:pt x="64513" y="22657"/>
                  </a:moveTo>
                  <a:cubicBezTo>
                    <a:pt x="64713" y="23091"/>
                    <a:pt x="64813" y="23525"/>
                    <a:pt x="64880" y="23992"/>
                  </a:cubicBezTo>
                  <a:cubicBezTo>
                    <a:pt x="64380" y="23792"/>
                    <a:pt x="63879" y="23591"/>
                    <a:pt x="63412" y="23391"/>
                  </a:cubicBezTo>
                  <a:cubicBezTo>
                    <a:pt x="63779" y="23158"/>
                    <a:pt x="64146" y="22924"/>
                    <a:pt x="64513" y="22657"/>
                  </a:cubicBezTo>
                  <a:close/>
                  <a:moveTo>
                    <a:pt x="67081" y="23525"/>
                  </a:moveTo>
                  <a:cubicBezTo>
                    <a:pt x="67382" y="23925"/>
                    <a:pt x="67482" y="24425"/>
                    <a:pt x="67315" y="24926"/>
                  </a:cubicBezTo>
                  <a:cubicBezTo>
                    <a:pt x="66848" y="24726"/>
                    <a:pt x="66381" y="24525"/>
                    <a:pt x="65914" y="24359"/>
                  </a:cubicBezTo>
                  <a:cubicBezTo>
                    <a:pt x="66314" y="24058"/>
                    <a:pt x="66715" y="23792"/>
                    <a:pt x="67081" y="23525"/>
                  </a:cubicBezTo>
                  <a:close/>
                  <a:moveTo>
                    <a:pt x="30491" y="37859"/>
                  </a:moveTo>
                  <a:cubicBezTo>
                    <a:pt x="30730" y="37859"/>
                    <a:pt x="30974" y="37885"/>
                    <a:pt x="31223" y="37935"/>
                  </a:cubicBezTo>
                  <a:cubicBezTo>
                    <a:pt x="31022" y="38769"/>
                    <a:pt x="30822" y="39569"/>
                    <a:pt x="30655" y="40370"/>
                  </a:cubicBezTo>
                  <a:cubicBezTo>
                    <a:pt x="30122" y="39670"/>
                    <a:pt x="29621" y="38902"/>
                    <a:pt x="29321" y="38102"/>
                  </a:cubicBezTo>
                  <a:cubicBezTo>
                    <a:pt x="29698" y="37934"/>
                    <a:pt x="30088" y="37859"/>
                    <a:pt x="30491" y="37859"/>
                  </a:cubicBezTo>
                  <a:close/>
                  <a:moveTo>
                    <a:pt x="35125" y="38836"/>
                  </a:moveTo>
                  <a:lnTo>
                    <a:pt x="35125" y="38836"/>
                  </a:lnTo>
                  <a:cubicBezTo>
                    <a:pt x="35692" y="38936"/>
                    <a:pt x="36226" y="39002"/>
                    <a:pt x="36660" y="39369"/>
                  </a:cubicBezTo>
                  <a:cubicBezTo>
                    <a:pt x="36360" y="40003"/>
                    <a:pt x="36059" y="40670"/>
                    <a:pt x="35759" y="41304"/>
                  </a:cubicBezTo>
                  <a:cubicBezTo>
                    <a:pt x="35359" y="40570"/>
                    <a:pt x="35225" y="39670"/>
                    <a:pt x="35125" y="38836"/>
                  </a:cubicBezTo>
                  <a:close/>
                  <a:moveTo>
                    <a:pt x="26553" y="39403"/>
                  </a:moveTo>
                  <a:cubicBezTo>
                    <a:pt x="26786" y="40103"/>
                    <a:pt x="27020" y="40804"/>
                    <a:pt x="27253" y="41504"/>
                  </a:cubicBezTo>
                  <a:cubicBezTo>
                    <a:pt x="26553" y="41237"/>
                    <a:pt x="25985" y="40737"/>
                    <a:pt x="25552" y="40170"/>
                  </a:cubicBezTo>
                  <a:cubicBezTo>
                    <a:pt x="25885" y="39903"/>
                    <a:pt x="26219" y="39670"/>
                    <a:pt x="26553" y="39403"/>
                  </a:cubicBezTo>
                  <a:close/>
                  <a:moveTo>
                    <a:pt x="61611" y="42772"/>
                  </a:moveTo>
                  <a:cubicBezTo>
                    <a:pt x="61911" y="42939"/>
                    <a:pt x="61978" y="43172"/>
                    <a:pt x="61811" y="43406"/>
                  </a:cubicBezTo>
                  <a:cubicBezTo>
                    <a:pt x="61211" y="43339"/>
                    <a:pt x="61144" y="43105"/>
                    <a:pt x="61611" y="42772"/>
                  </a:cubicBezTo>
                  <a:close/>
                  <a:moveTo>
                    <a:pt x="58744" y="40101"/>
                  </a:moveTo>
                  <a:cubicBezTo>
                    <a:pt x="59293" y="40101"/>
                    <a:pt x="59630" y="40437"/>
                    <a:pt x="59376" y="41471"/>
                  </a:cubicBezTo>
                  <a:cubicBezTo>
                    <a:pt x="59519" y="41411"/>
                    <a:pt x="59658" y="41382"/>
                    <a:pt x="59792" y="41382"/>
                  </a:cubicBezTo>
                  <a:cubicBezTo>
                    <a:pt x="60034" y="41382"/>
                    <a:pt x="60262" y="41478"/>
                    <a:pt x="60477" y="41671"/>
                  </a:cubicBezTo>
                  <a:cubicBezTo>
                    <a:pt x="60077" y="41818"/>
                    <a:pt x="59711" y="41879"/>
                    <a:pt x="59359" y="41879"/>
                  </a:cubicBezTo>
                  <a:cubicBezTo>
                    <a:pt x="58594" y="41879"/>
                    <a:pt x="57897" y="41591"/>
                    <a:pt x="57074" y="41271"/>
                  </a:cubicBezTo>
                  <a:lnTo>
                    <a:pt x="57074" y="41271"/>
                  </a:lnTo>
                  <a:cubicBezTo>
                    <a:pt x="56937" y="42134"/>
                    <a:pt x="57976" y="42385"/>
                    <a:pt x="59004" y="42385"/>
                  </a:cubicBezTo>
                  <a:cubicBezTo>
                    <a:pt x="59725" y="42385"/>
                    <a:pt x="60441" y="42262"/>
                    <a:pt x="60744" y="42138"/>
                  </a:cubicBezTo>
                  <a:lnTo>
                    <a:pt x="60744" y="42138"/>
                  </a:lnTo>
                  <a:cubicBezTo>
                    <a:pt x="60970" y="42775"/>
                    <a:pt x="60655" y="42991"/>
                    <a:pt x="60102" y="42991"/>
                  </a:cubicBezTo>
                  <a:cubicBezTo>
                    <a:pt x="58933" y="42991"/>
                    <a:pt x="56702" y="42026"/>
                    <a:pt x="56267" y="42026"/>
                  </a:cubicBezTo>
                  <a:cubicBezTo>
                    <a:pt x="56240" y="42026"/>
                    <a:pt x="56219" y="42030"/>
                    <a:pt x="56207" y="42038"/>
                  </a:cubicBezTo>
                  <a:cubicBezTo>
                    <a:pt x="56455" y="43083"/>
                    <a:pt x="55856" y="43451"/>
                    <a:pt x="55070" y="43451"/>
                  </a:cubicBezTo>
                  <a:cubicBezTo>
                    <a:pt x="54376" y="43451"/>
                    <a:pt x="53536" y="43165"/>
                    <a:pt x="53005" y="42805"/>
                  </a:cubicBezTo>
                  <a:cubicBezTo>
                    <a:pt x="53172" y="42271"/>
                    <a:pt x="53305" y="41738"/>
                    <a:pt x="53472" y="41204"/>
                  </a:cubicBezTo>
                  <a:cubicBezTo>
                    <a:pt x="54089" y="41396"/>
                    <a:pt x="54514" y="41498"/>
                    <a:pt x="54894" y="41498"/>
                  </a:cubicBezTo>
                  <a:cubicBezTo>
                    <a:pt x="55438" y="41498"/>
                    <a:pt x="55888" y="41289"/>
                    <a:pt x="56674" y="40837"/>
                  </a:cubicBezTo>
                  <a:cubicBezTo>
                    <a:pt x="57285" y="40505"/>
                    <a:pt x="58142" y="40101"/>
                    <a:pt x="58744" y="40101"/>
                  </a:cubicBezTo>
                  <a:close/>
                  <a:moveTo>
                    <a:pt x="50841" y="41550"/>
                  </a:moveTo>
                  <a:cubicBezTo>
                    <a:pt x="51516" y="41550"/>
                    <a:pt x="51927" y="42214"/>
                    <a:pt x="51904" y="43372"/>
                  </a:cubicBezTo>
                  <a:cubicBezTo>
                    <a:pt x="51837" y="45207"/>
                    <a:pt x="50303" y="47108"/>
                    <a:pt x="49502" y="48676"/>
                  </a:cubicBezTo>
                  <a:cubicBezTo>
                    <a:pt x="48835" y="48042"/>
                    <a:pt x="48101" y="47609"/>
                    <a:pt x="47401" y="47042"/>
                  </a:cubicBezTo>
                  <a:cubicBezTo>
                    <a:pt x="46400" y="46208"/>
                    <a:pt x="46433" y="46841"/>
                    <a:pt x="46800" y="45674"/>
                  </a:cubicBezTo>
                  <a:cubicBezTo>
                    <a:pt x="47067" y="44807"/>
                    <a:pt x="48969" y="42538"/>
                    <a:pt x="49736" y="42005"/>
                  </a:cubicBezTo>
                  <a:cubicBezTo>
                    <a:pt x="50151" y="41696"/>
                    <a:pt x="50525" y="41550"/>
                    <a:pt x="50841" y="41550"/>
                  </a:cubicBezTo>
                  <a:close/>
                  <a:moveTo>
                    <a:pt x="42266" y="48249"/>
                  </a:moveTo>
                  <a:cubicBezTo>
                    <a:pt x="43707" y="48249"/>
                    <a:pt x="45152" y="49062"/>
                    <a:pt x="46700" y="49110"/>
                  </a:cubicBezTo>
                  <a:cubicBezTo>
                    <a:pt x="46467" y="49677"/>
                    <a:pt x="46233" y="50244"/>
                    <a:pt x="46000" y="50811"/>
                  </a:cubicBezTo>
                  <a:cubicBezTo>
                    <a:pt x="44966" y="53513"/>
                    <a:pt x="41763" y="54213"/>
                    <a:pt x="38961" y="54514"/>
                  </a:cubicBezTo>
                  <a:cubicBezTo>
                    <a:pt x="38828" y="52412"/>
                    <a:pt x="38494" y="50044"/>
                    <a:pt x="40529" y="48743"/>
                  </a:cubicBezTo>
                  <a:cubicBezTo>
                    <a:pt x="41111" y="48380"/>
                    <a:pt x="41688" y="48249"/>
                    <a:pt x="42266" y="48249"/>
                  </a:cubicBezTo>
                  <a:close/>
                  <a:moveTo>
                    <a:pt x="24584" y="53613"/>
                  </a:moveTo>
                  <a:cubicBezTo>
                    <a:pt x="24584" y="55748"/>
                    <a:pt x="24218" y="55848"/>
                    <a:pt x="22383" y="56415"/>
                  </a:cubicBezTo>
                  <a:cubicBezTo>
                    <a:pt x="20115" y="57082"/>
                    <a:pt x="17880" y="57682"/>
                    <a:pt x="15511" y="57849"/>
                  </a:cubicBezTo>
                  <a:cubicBezTo>
                    <a:pt x="15077" y="57878"/>
                    <a:pt x="14642" y="57901"/>
                    <a:pt x="14210" y="57901"/>
                  </a:cubicBezTo>
                  <a:cubicBezTo>
                    <a:pt x="13648" y="57901"/>
                    <a:pt x="13090" y="57862"/>
                    <a:pt x="12543" y="57749"/>
                  </a:cubicBezTo>
                  <a:cubicBezTo>
                    <a:pt x="14744" y="57516"/>
                    <a:pt x="16846" y="57316"/>
                    <a:pt x="18914" y="56582"/>
                  </a:cubicBezTo>
                  <a:cubicBezTo>
                    <a:pt x="21015" y="55848"/>
                    <a:pt x="22616" y="54413"/>
                    <a:pt x="24584" y="53613"/>
                  </a:cubicBezTo>
                  <a:close/>
                  <a:moveTo>
                    <a:pt x="46029" y="64471"/>
                  </a:moveTo>
                  <a:cubicBezTo>
                    <a:pt x="46100" y="64471"/>
                    <a:pt x="46133" y="64587"/>
                    <a:pt x="46200" y="64821"/>
                  </a:cubicBezTo>
                  <a:lnTo>
                    <a:pt x="45633" y="64821"/>
                  </a:lnTo>
                  <a:cubicBezTo>
                    <a:pt x="45850" y="64587"/>
                    <a:pt x="45958" y="64471"/>
                    <a:pt x="46029" y="64471"/>
                  </a:cubicBezTo>
                  <a:close/>
                  <a:moveTo>
                    <a:pt x="42400" y="65005"/>
                  </a:moveTo>
                  <a:cubicBezTo>
                    <a:pt x="42658" y="65005"/>
                    <a:pt x="42856" y="65102"/>
                    <a:pt x="42631" y="65421"/>
                  </a:cubicBezTo>
                  <a:cubicBezTo>
                    <a:pt x="42507" y="65459"/>
                    <a:pt x="42399" y="65479"/>
                    <a:pt x="42306" y="65479"/>
                  </a:cubicBezTo>
                  <a:cubicBezTo>
                    <a:pt x="42075" y="65479"/>
                    <a:pt x="41935" y="65359"/>
                    <a:pt x="41863" y="65121"/>
                  </a:cubicBezTo>
                  <a:cubicBezTo>
                    <a:pt x="41965" y="65063"/>
                    <a:pt x="42201" y="65005"/>
                    <a:pt x="42400" y="65005"/>
                  </a:cubicBezTo>
                  <a:close/>
                  <a:moveTo>
                    <a:pt x="44819" y="63027"/>
                  </a:moveTo>
                  <a:cubicBezTo>
                    <a:pt x="45205" y="63027"/>
                    <a:pt x="45557" y="63130"/>
                    <a:pt x="45733" y="63453"/>
                  </a:cubicBezTo>
                  <a:cubicBezTo>
                    <a:pt x="46367" y="64688"/>
                    <a:pt x="44232" y="63854"/>
                    <a:pt x="45866" y="65388"/>
                  </a:cubicBezTo>
                  <a:cubicBezTo>
                    <a:pt x="45333" y="65588"/>
                    <a:pt x="44766" y="65722"/>
                    <a:pt x="44198" y="65755"/>
                  </a:cubicBezTo>
                  <a:cubicBezTo>
                    <a:pt x="44332" y="64854"/>
                    <a:pt x="43932" y="64020"/>
                    <a:pt x="43465" y="63287"/>
                  </a:cubicBezTo>
                  <a:cubicBezTo>
                    <a:pt x="43782" y="63193"/>
                    <a:pt x="44329" y="63027"/>
                    <a:pt x="44819" y="63027"/>
                  </a:cubicBezTo>
                  <a:close/>
                  <a:moveTo>
                    <a:pt x="44032" y="53913"/>
                  </a:moveTo>
                  <a:lnTo>
                    <a:pt x="44032" y="53913"/>
                  </a:lnTo>
                  <a:cubicBezTo>
                    <a:pt x="44732" y="57849"/>
                    <a:pt x="41930" y="59917"/>
                    <a:pt x="38428" y="60551"/>
                  </a:cubicBezTo>
                  <a:cubicBezTo>
                    <a:pt x="38428" y="60618"/>
                    <a:pt x="40129" y="61052"/>
                    <a:pt x="40362" y="61285"/>
                  </a:cubicBezTo>
                  <a:cubicBezTo>
                    <a:pt x="40929" y="61952"/>
                    <a:pt x="40596" y="62886"/>
                    <a:pt x="41296" y="63420"/>
                  </a:cubicBezTo>
                  <a:cubicBezTo>
                    <a:pt x="42097" y="64020"/>
                    <a:pt x="43164" y="63186"/>
                    <a:pt x="43531" y="64654"/>
                  </a:cubicBezTo>
                  <a:cubicBezTo>
                    <a:pt x="43631" y="65088"/>
                    <a:pt x="43698" y="65822"/>
                    <a:pt x="43131" y="65888"/>
                  </a:cubicBezTo>
                  <a:cubicBezTo>
                    <a:pt x="43324" y="64937"/>
                    <a:pt x="43043" y="64586"/>
                    <a:pt x="42632" y="64586"/>
                  </a:cubicBezTo>
                  <a:cubicBezTo>
                    <a:pt x="42193" y="64586"/>
                    <a:pt x="41607" y="64988"/>
                    <a:pt x="41296" y="65488"/>
                  </a:cubicBezTo>
                  <a:cubicBezTo>
                    <a:pt x="41663" y="65855"/>
                    <a:pt x="42330" y="65555"/>
                    <a:pt x="42564" y="66122"/>
                  </a:cubicBezTo>
                  <a:cubicBezTo>
                    <a:pt x="42121" y="66331"/>
                    <a:pt x="41553" y="66431"/>
                    <a:pt x="40956" y="66431"/>
                  </a:cubicBezTo>
                  <a:cubicBezTo>
                    <a:pt x="39844" y="66431"/>
                    <a:pt x="38634" y="66084"/>
                    <a:pt x="37961" y="65455"/>
                  </a:cubicBezTo>
                  <a:cubicBezTo>
                    <a:pt x="37193" y="64754"/>
                    <a:pt x="35492" y="62252"/>
                    <a:pt x="35526" y="61252"/>
                  </a:cubicBezTo>
                  <a:cubicBezTo>
                    <a:pt x="35559" y="60184"/>
                    <a:pt x="37594" y="58550"/>
                    <a:pt x="38161" y="57249"/>
                  </a:cubicBezTo>
                  <a:cubicBezTo>
                    <a:pt x="38961" y="55414"/>
                    <a:pt x="38828" y="55281"/>
                    <a:pt x="40696" y="54814"/>
                  </a:cubicBezTo>
                  <a:cubicBezTo>
                    <a:pt x="41797" y="54514"/>
                    <a:pt x="42898" y="54213"/>
                    <a:pt x="44032" y="53913"/>
                  </a:cubicBezTo>
                  <a:close/>
                  <a:moveTo>
                    <a:pt x="33624" y="67790"/>
                  </a:moveTo>
                  <a:lnTo>
                    <a:pt x="33624" y="67790"/>
                  </a:lnTo>
                  <a:cubicBezTo>
                    <a:pt x="33858" y="67957"/>
                    <a:pt x="33858" y="68057"/>
                    <a:pt x="33591" y="68090"/>
                  </a:cubicBezTo>
                  <a:cubicBezTo>
                    <a:pt x="33357" y="67957"/>
                    <a:pt x="33357" y="67856"/>
                    <a:pt x="33624" y="67790"/>
                  </a:cubicBezTo>
                  <a:close/>
                  <a:moveTo>
                    <a:pt x="65027" y="1"/>
                  </a:moveTo>
                  <a:cubicBezTo>
                    <a:pt x="63903" y="1"/>
                    <a:pt x="62738" y="146"/>
                    <a:pt x="61544" y="441"/>
                  </a:cubicBezTo>
                  <a:cubicBezTo>
                    <a:pt x="56074" y="1776"/>
                    <a:pt x="50403" y="3877"/>
                    <a:pt x="45666" y="6946"/>
                  </a:cubicBezTo>
                  <a:cubicBezTo>
                    <a:pt x="40963" y="10015"/>
                    <a:pt x="39462" y="14652"/>
                    <a:pt x="39528" y="20122"/>
                  </a:cubicBezTo>
                  <a:cubicBezTo>
                    <a:pt x="39528" y="22757"/>
                    <a:pt x="39762" y="25459"/>
                    <a:pt x="40162" y="28028"/>
                  </a:cubicBezTo>
                  <a:cubicBezTo>
                    <a:pt x="40596" y="30596"/>
                    <a:pt x="41663" y="33265"/>
                    <a:pt x="41630" y="35833"/>
                  </a:cubicBezTo>
                  <a:cubicBezTo>
                    <a:pt x="41603" y="38111"/>
                    <a:pt x="40345" y="38790"/>
                    <a:pt x="38653" y="38790"/>
                  </a:cubicBezTo>
                  <a:cubicBezTo>
                    <a:pt x="36150" y="38790"/>
                    <a:pt x="32698" y="37301"/>
                    <a:pt x="30891" y="37301"/>
                  </a:cubicBezTo>
                  <a:cubicBezTo>
                    <a:pt x="30879" y="37301"/>
                    <a:pt x="30867" y="37301"/>
                    <a:pt x="30856" y="37301"/>
                  </a:cubicBezTo>
                  <a:cubicBezTo>
                    <a:pt x="25418" y="37335"/>
                    <a:pt x="21249" y="43306"/>
                    <a:pt x="17513" y="46541"/>
                  </a:cubicBezTo>
                  <a:cubicBezTo>
                    <a:pt x="14643" y="49035"/>
                    <a:pt x="11507" y="50732"/>
                    <a:pt x="8083" y="50732"/>
                  </a:cubicBezTo>
                  <a:cubicBezTo>
                    <a:pt x="6652" y="50732"/>
                    <a:pt x="5170" y="50436"/>
                    <a:pt x="3636" y="49777"/>
                  </a:cubicBezTo>
                  <a:cubicBezTo>
                    <a:pt x="2957" y="49478"/>
                    <a:pt x="2383" y="49317"/>
                    <a:pt x="1940" y="49317"/>
                  </a:cubicBezTo>
                  <a:cubicBezTo>
                    <a:pt x="946" y="49317"/>
                    <a:pt x="612" y="50130"/>
                    <a:pt x="1234" y="52045"/>
                  </a:cubicBezTo>
                  <a:cubicBezTo>
                    <a:pt x="1902" y="54147"/>
                    <a:pt x="4036" y="55347"/>
                    <a:pt x="5904" y="56148"/>
                  </a:cubicBezTo>
                  <a:cubicBezTo>
                    <a:pt x="9077" y="57543"/>
                    <a:pt x="11987" y="58194"/>
                    <a:pt x="14992" y="58194"/>
                  </a:cubicBezTo>
                  <a:cubicBezTo>
                    <a:pt x="17231" y="58194"/>
                    <a:pt x="19523" y="57833"/>
                    <a:pt x="22016" y="57149"/>
                  </a:cubicBezTo>
                  <a:lnTo>
                    <a:pt x="22016" y="57149"/>
                  </a:lnTo>
                  <a:cubicBezTo>
                    <a:pt x="21979" y="57343"/>
                    <a:pt x="22117" y="57420"/>
                    <a:pt x="22350" y="57420"/>
                  </a:cubicBezTo>
                  <a:cubicBezTo>
                    <a:pt x="22958" y="57420"/>
                    <a:pt x="24212" y="56904"/>
                    <a:pt x="24718" y="56615"/>
                  </a:cubicBezTo>
                  <a:lnTo>
                    <a:pt x="24718" y="56615"/>
                  </a:lnTo>
                  <a:cubicBezTo>
                    <a:pt x="25752" y="58917"/>
                    <a:pt x="24785" y="58250"/>
                    <a:pt x="24518" y="60318"/>
                  </a:cubicBezTo>
                  <a:cubicBezTo>
                    <a:pt x="24284" y="61852"/>
                    <a:pt x="25785" y="63220"/>
                    <a:pt x="26252" y="64621"/>
                  </a:cubicBezTo>
                  <a:cubicBezTo>
                    <a:pt x="27186" y="67389"/>
                    <a:pt x="27120" y="69157"/>
                    <a:pt x="30589" y="69558"/>
                  </a:cubicBezTo>
                  <a:cubicBezTo>
                    <a:pt x="30871" y="69593"/>
                    <a:pt x="31194" y="69612"/>
                    <a:pt x="31543" y="69612"/>
                  </a:cubicBezTo>
                  <a:cubicBezTo>
                    <a:pt x="33497" y="69612"/>
                    <a:pt x="36249" y="69028"/>
                    <a:pt x="37127" y="67556"/>
                  </a:cubicBezTo>
                  <a:cubicBezTo>
                    <a:pt x="38536" y="65217"/>
                    <a:pt x="35732" y="63939"/>
                    <a:pt x="33482" y="63939"/>
                  </a:cubicBezTo>
                  <a:cubicBezTo>
                    <a:pt x="32749" y="63939"/>
                    <a:pt x="32074" y="64075"/>
                    <a:pt x="31623" y="64354"/>
                  </a:cubicBezTo>
                  <a:cubicBezTo>
                    <a:pt x="31934" y="64656"/>
                    <a:pt x="32485" y="64719"/>
                    <a:pt x="33116" y="64719"/>
                  </a:cubicBezTo>
                  <a:cubicBezTo>
                    <a:pt x="33575" y="64719"/>
                    <a:pt x="34075" y="64686"/>
                    <a:pt x="34555" y="64686"/>
                  </a:cubicBezTo>
                  <a:cubicBezTo>
                    <a:pt x="35818" y="64686"/>
                    <a:pt x="36935" y="64920"/>
                    <a:pt x="36760" y="66622"/>
                  </a:cubicBezTo>
                  <a:cubicBezTo>
                    <a:pt x="36710" y="66614"/>
                    <a:pt x="36660" y="66610"/>
                    <a:pt x="36612" y="66610"/>
                  </a:cubicBezTo>
                  <a:cubicBezTo>
                    <a:pt x="35855" y="66610"/>
                    <a:pt x="35346" y="67537"/>
                    <a:pt x="36193" y="67756"/>
                  </a:cubicBezTo>
                  <a:cubicBezTo>
                    <a:pt x="36177" y="67909"/>
                    <a:pt x="36122" y="67967"/>
                    <a:pt x="36048" y="67967"/>
                  </a:cubicBezTo>
                  <a:cubicBezTo>
                    <a:pt x="35815" y="67967"/>
                    <a:pt x="35392" y="67389"/>
                    <a:pt x="35392" y="67389"/>
                  </a:cubicBezTo>
                  <a:cubicBezTo>
                    <a:pt x="35159" y="66989"/>
                    <a:pt x="35292" y="66355"/>
                    <a:pt x="34992" y="65888"/>
                  </a:cubicBezTo>
                  <a:cubicBezTo>
                    <a:pt x="34627" y="65315"/>
                    <a:pt x="33915" y="64741"/>
                    <a:pt x="33192" y="64741"/>
                  </a:cubicBezTo>
                  <a:cubicBezTo>
                    <a:pt x="32990" y="64741"/>
                    <a:pt x="32787" y="64786"/>
                    <a:pt x="32590" y="64888"/>
                  </a:cubicBezTo>
                  <a:cubicBezTo>
                    <a:pt x="33391" y="65355"/>
                    <a:pt x="34225" y="65588"/>
                    <a:pt x="34625" y="66455"/>
                  </a:cubicBezTo>
                  <a:cubicBezTo>
                    <a:pt x="34825" y="66889"/>
                    <a:pt x="35125" y="68457"/>
                    <a:pt x="34291" y="68524"/>
                  </a:cubicBezTo>
                  <a:cubicBezTo>
                    <a:pt x="34090" y="67732"/>
                    <a:pt x="33724" y="67447"/>
                    <a:pt x="33448" y="67447"/>
                  </a:cubicBezTo>
                  <a:cubicBezTo>
                    <a:pt x="32992" y="67447"/>
                    <a:pt x="32785" y="68229"/>
                    <a:pt x="33991" y="68790"/>
                  </a:cubicBezTo>
                  <a:cubicBezTo>
                    <a:pt x="33260" y="68977"/>
                    <a:pt x="32397" y="69110"/>
                    <a:pt x="31534" y="69110"/>
                  </a:cubicBezTo>
                  <a:cubicBezTo>
                    <a:pt x="30231" y="69110"/>
                    <a:pt x="28930" y="68806"/>
                    <a:pt x="28087" y="67923"/>
                  </a:cubicBezTo>
                  <a:cubicBezTo>
                    <a:pt x="26986" y="66789"/>
                    <a:pt x="26653" y="64354"/>
                    <a:pt x="25985" y="62886"/>
                  </a:cubicBezTo>
                  <a:cubicBezTo>
                    <a:pt x="25385" y="61619"/>
                    <a:pt x="25185" y="60785"/>
                    <a:pt x="25485" y="59450"/>
                  </a:cubicBezTo>
                  <a:cubicBezTo>
                    <a:pt x="25785" y="58116"/>
                    <a:pt x="25952" y="58450"/>
                    <a:pt x="25552" y="57049"/>
                  </a:cubicBezTo>
                  <a:cubicBezTo>
                    <a:pt x="24918" y="54880"/>
                    <a:pt x="25252" y="52679"/>
                    <a:pt x="25719" y="50511"/>
                  </a:cubicBezTo>
                  <a:lnTo>
                    <a:pt x="25719" y="50511"/>
                  </a:lnTo>
                  <a:cubicBezTo>
                    <a:pt x="24851" y="50577"/>
                    <a:pt x="24951" y="52212"/>
                    <a:pt x="24518" y="52779"/>
                  </a:cubicBezTo>
                  <a:cubicBezTo>
                    <a:pt x="23884" y="53613"/>
                    <a:pt x="22683" y="54213"/>
                    <a:pt x="21749" y="54647"/>
                  </a:cubicBezTo>
                  <a:cubicBezTo>
                    <a:pt x="19247" y="55915"/>
                    <a:pt x="16445" y="56882"/>
                    <a:pt x="13610" y="57049"/>
                  </a:cubicBezTo>
                  <a:cubicBezTo>
                    <a:pt x="13336" y="57064"/>
                    <a:pt x="13060" y="57072"/>
                    <a:pt x="12783" y="57072"/>
                  </a:cubicBezTo>
                  <a:cubicBezTo>
                    <a:pt x="10094" y="57072"/>
                    <a:pt x="7299" y="56345"/>
                    <a:pt x="4970" y="55014"/>
                  </a:cubicBezTo>
                  <a:cubicBezTo>
                    <a:pt x="4103" y="54514"/>
                    <a:pt x="0" y="50944"/>
                    <a:pt x="1701" y="49677"/>
                  </a:cubicBezTo>
                  <a:cubicBezTo>
                    <a:pt x="1796" y="49610"/>
                    <a:pt x="1903" y="49581"/>
                    <a:pt x="2016" y="49581"/>
                  </a:cubicBezTo>
                  <a:cubicBezTo>
                    <a:pt x="2581" y="49581"/>
                    <a:pt x="3325" y="50289"/>
                    <a:pt x="3770" y="50511"/>
                  </a:cubicBezTo>
                  <a:cubicBezTo>
                    <a:pt x="5137" y="51111"/>
                    <a:pt x="6772" y="51478"/>
                    <a:pt x="8239" y="51478"/>
                  </a:cubicBezTo>
                  <a:cubicBezTo>
                    <a:pt x="11142" y="51478"/>
                    <a:pt x="13977" y="50010"/>
                    <a:pt x="16279" y="48409"/>
                  </a:cubicBezTo>
                  <a:cubicBezTo>
                    <a:pt x="18714" y="46708"/>
                    <a:pt x="20782" y="44573"/>
                    <a:pt x="22917" y="42572"/>
                  </a:cubicBezTo>
                  <a:cubicBezTo>
                    <a:pt x="23350" y="42138"/>
                    <a:pt x="23884" y="41404"/>
                    <a:pt x="24418" y="41137"/>
                  </a:cubicBezTo>
                  <a:cubicBezTo>
                    <a:pt x="24850" y="40915"/>
                    <a:pt x="25020" y="40821"/>
                    <a:pt x="25141" y="40821"/>
                  </a:cubicBezTo>
                  <a:cubicBezTo>
                    <a:pt x="25330" y="40821"/>
                    <a:pt x="25402" y="41046"/>
                    <a:pt x="26152" y="41371"/>
                  </a:cubicBezTo>
                  <a:cubicBezTo>
                    <a:pt x="26647" y="41604"/>
                    <a:pt x="27091" y="42142"/>
                    <a:pt x="27662" y="42142"/>
                  </a:cubicBezTo>
                  <a:cubicBezTo>
                    <a:pt x="27745" y="42142"/>
                    <a:pt x="27831" y="42130"/>
                    <a:pt x="27920" y="42105"/>
                  </a:cubicBezTo>
                  <a:cubicBezTo>
                    <a:pt x="27716" y="41375"/>
                    <a:pt x="26543" y="38224"/>
                    <a:pt x="27990" y="38224"/>
                  </a:cubicBezTo>
                  <a:cubicBezTo>
                    <a:pt x="28198" y="38224"/>
                    <a:pt x="28461" y="38289"/>
                    <a:pt x="28787" y="38435"/>
                  </a:cubicBezTo>
                  <a:cubicBezTo>
                    <a:pt x="29054" y="38569"/>
                    <a:pt x="29955" y="40370"/>
                    <a:pt x="30222" y="40670"/>
                  </a:cubicBezTo>
                  <a:cubicBezTo>
                    <a:pt x="30789" y="41204"/>
                    <a:pt x="31189" y="41504"/>
                    <a:pt x="31890" y="41771"/>
                  </a:cubicBezTo>
                  <a:cubicBezTo>
                    <a:pt x="31423" y="41071"/>
                    <a:pt x="31122" y="39870"/>
                    <a:pt x="31456" y="39069"/>
                  </a:cubicBezTo>
                  <a:cubicBezTo>
                    <a:pt x="31782" y="38308"/>
                    <a:pt x="31924" y="38043"/>
                    <a:pt x="32325" y="38043"/>
                  </a:cubicBezTo>
                  <a:cubicBezTo>
                    <a:pt x="32539" y="38043"/>
                    <a:pt x="32827" y="38119"/>
                    <a:pt x="33257" y="38235"/>
                  </a:cubicBezTo>
                  <a:cubicBezTo>
                    <a:pt x="34658" y="38635"/>
                    <a:pt x="34425" y="39036"/>
                    <a:pt x="34892" y="40370"/>
                  </a:cubicBezTo>
                  <a:cubicBezTo>
                    <a:pt x="35159" y="41171"/>
                    <a:pt x="35392" y="42472"/>
                    <a:pt x="36326" y="42705"/>
                  </a:cubicBezTo>
                  <a:cubicBezTo>
                    <a:pt x="36259" y="41938"/>
                    <a:pt x="36293" y="40570"/>
                    <a:pt x="36927" y="39970"/>
                  </a:cubicBezTo>
                  <a:cubicBezTo>
                    <a:pt x="37761" y="39136"/>
                    <a:pt x="38661" y="39569"/>
                    <a:pt x="39829" y="39236"/>
                  </a:cubicBezTo>
                  <a:cubicBezTo>
                    <a:pt x="42097" y="38535"/>
                    <a:pt x="42597" y="37101"/>
                    <a:pt x="42364" y="34866"/>
                  </a:cubicBezTo>
                  <a:cubicBezTo>
                    <a:pt x="41897" y="30196"/>
                    <a:pt x="40563" y="25726"/>
                    <a:pt x="40429" y="20990"/>
                  </a:cubicBezTo>
                  <a:cubicBezTo>
                    <a:pt x="40329" y="16653"/>
                    <a:pt x="41030" y="11850"/>
                    <a:pt x="44332" y="8747"/>
                  </a:cubicBezTo>
                  <a:cubicBezTo>
                    <a:pt x="47634" y="5679"/>
                    <a:pt x="52638" y="3911"/>
                    <a:pt x="56807" y="2443"/>
                  </a:cubicBezTo>
                  <a:cubicBezTo>
                    <a:pt x="59446" y="1513"/>
                    <a:pt x="62589" y="303"/>
                    <a:pt x="65564" y="303"/>
                  </a:cubicBezTo>
                  <a:cubicBezTo>
                    <a:pt x="67178" y="303"/>
                    <a:pt x="68743" y="659"/>
                    <a:pt x="70150" y="1609"/>
                  </a:cubicBezTo>
                  <a:cubicBezTo>
                    <a:pt x="73186" y="3644"/>
                    <a:pt x="76688" y="7780"/>
                    <a:pt x="76955" y="11616"/>
                  </a:cubicBezTo>
                  <a:cubicBezTo>
                    <a:pt x="77222" y="15219"/>
                    <a:pt x="68282" y="15386"/>
                    <a:pt x="65747" y="15853"/>
                  </a:cubicBezTo>
                  <a:cubicBezTo>
                    <a:pt x="62586" y="16436"/>
                    <a:pt x="59301" y="17516"/>
                    <a:pt x="56086" y="17516"/>
                  </a:cubicBezTo>
                  <a:cubicBezTo>
                    <a:pt x="54890" y="17516"/>
                    <a:pt x="53704" y="17366"/>
                    <a:pt x="52538" y="16987"/>
                  </a:cubicBezTo>
                  <a:lnTo>
                    <a:pt x="52538" y="16987"/>
                  </a:lnTo>
                  <a:cubicBezTo>
                    <a:pt x="54239" y="19655"/>
                    <a:pt x="56374" y="20956"/>
                    <a:pt x="59309" y="22224"/>
                  </a:cubicBezTo>
                  <a:cubicBezTo>
                    <a:pt x="60877" y="22891"/>
                    <a:pt x="67915" y="24992"/>
                    <a:pt x="67949" y="26293"/>
                  </a:cubicBezTo>
                  <a:cubicBezTo>
                    <a:pt x="68013" y="28399"/>
                    <a:pt x="65572" y="28899"/>
                    <a:pt x="63362" y="28899"/>
                  </a:cubicBezTo>
                  <a:cubicBezTo>
                    <a:pt x="62143" y="28899"/>
                    <a:pt x="60994" y="28747"/>
                    <a:pt x="60377" y="28628"/>
                  </a:cubicBezTo>
                  <a:cubicBezTo>
                    <a:pt x="57541" y="28128"/>
                    <a:pt x="55006" y="26727"/>
                    <a:pt x="52238" y="26160"/>
                  </a:cubicBezTo>
                  <a:lnTo>
                    <a:pt x="52238" y="26160"/>
                  </a:lnTo>
                  <a:cubicBezTo>
                    <a:pt x="52137" y="26393"/>
                    <a:pt x="54072" y="27327"/>
                    <a:pt x="54172" y="27394"/>
                  </a:cubicBezTo>
                  <a:cubicBezTo>
                    <a:pt x="54158" y="27432"/>
                    <a:pt x="54108" y="27448"/>
                    <a:pt x="54031" y="27448"/>
                  </a:cubicBezTo>
                  <a:cubicBezTo>
                    <a:pt x="53567" y="27448"/>
                    <a:pt x="52147" y="26851"/>
                    <a:pt x="52004" y="26794"/>
                  </a:cubicBezTo>
                  <a:lnTo>
                    <a:pt x="52004" y="26794"/>
                  </a:lnTo>
                  <a:cubicBezTo>
                    <a:pt x="51704" y="27494"/>
                    <a:pt x="56140" y="28828"/>
                    <a:pt x="56607" y="28995"/>
                  </a:cubicBezTo>
                  <a:cubicBezTo>
                    <a:pt x="55306" y="28929"/>
                    <a:pt x="54106" y="28395"/>
                    <a:pt x="52871" y="27995"/>
                  </a:cubicBezTo>
                  <a:lnTo>
                    <a:pt x="52871" y="27995"/>
                  </a:lnTo>
                  <a:cubicBezTo>
                    <a:pt x="53338" y="29062"/>
                    <a:pt x="55106" y="29295"/>
                    <a:pt x="56074" y="29596"/>
                  </a:cubicBezTo>
                  <a:cubicBezTo>
                    <a:pt x="53405" y="32998"/>
                    <a:pt x="53372" y="38302"/>
                    <a:pt x="52238" y="42405"/>
                  </a:cubicBezTo>
                  <a:cubicBezTo>
                    <a:pt x="51734" y="41501"/>
                    <a:pt x="51187" y="41144"/>
                    <a:pt x="50632" y="41144"/>
                  </a:cubicBezTo>
                  <a:cubicBezTo>
                    <a:pt x="49013" y="41144"/>
                    <a:pt x="47319" y="44166"/>
                    <a:pt x="46400" y="45507"/>
                  </a:cubicBezTo>
                  <a:cubicBezTo>
                    <a:pt x="46167" y="44740"/>
                    <a:pt x="46567" y="43939"/>
                    <a:pt x="46200" y="43205"/>
                  </a:cubicBezTo>
                  <a:lnTo>
                    <a:pt x="46200" y="43205"/>
                  </a:lnTo>
                  <a:cubicBezTo>
                    <a:pt x="45399" y="44440"/>
                    <a:pt x="46300" y="46541"/>
                    <a:pt x="45032" y="46975"/>
                  </a:cubicBezTo>
                  <a:cubicBezTo>
                    <a:pt x="45499" y="47509"/>
                    <a:pt x="47467" y="47475"/>
                    <a:pt x="48235" y="48109"/>
                  </a:cubicBezTo>
                  <a:cubicBezTo>
                    <a:pt x="48969" y="48676"/>
                    <a:pt x="49702" y="49477"/>
                    <a:pt x="49669" y="50477"/>
                  </a:cubicBezTo>
                  <a:cubicBezTo>
                    <a:pt x="49669" y="50562"/>
                    <a:pt x="49265" y="52049"/>
                    <a:pt x="48838" y="52049"/>
                  </a:cubicBezTo>
                  <a:cubicBezTo>
                    <a:pt x="48759" y="52049"/>
                    <a:pt x="48680" y="51998"/>
                    <a:pt x="48602" y="51878"/>
                  </a:cubicBezTo>
                  <a:cubicBezTo>
                    <a:pt x="48268" y="51411"/>
                    <a:pt x="49335" y="50811"/>
                    <a:pt x="48735" y="50377"/>
                  </a:cubicBezTo>
                  <a:lnTo>
                    <a:pt x="48735" y="50377"/>
                  </a:lnTo>
                  <a:cubicBezTo>
                    <a:pt x="48354" y="50822"/>
                    <a:pt x="47790" y="51752"/>
                    <a:pt x="47046" y="51752"/>
                  </a:cubicBezTo>
                  <a:cubicBezTo>
                    <a:pt x="47009" y="51752"/>
                    <a:pt x="46971" y="51750"/>
                    <a:pt x="46934" y="51745"/>
                  </a:cubicBezTo>
                  <a:cubicBezTo>
                    <a:pt x="45800" y="51611"/>
                    <a:pt x="46500" y="51011"/>
                    <a:pt x="46667" y="50411"/>
                  </a:cubicBezTo>
                  <a:cubicBezTo>
                    <a:pt x="47067" y="48776"/>
                    <a:pt x="47401" y="48976"/>
                    <a:pt x="45633" y="48643"/>
                  </a:cubicBezTo>
                  <a:cubicBezTo>
                    <a:pt x="43098" y="48176"/>
                    <a:pt x="42831" y="46341"/>
                    <a:pt x="41930" y="44039"/>
                  </a:cubicBezTo>
                  <a:lnTo>
                    <a:pt x="41930" y="44039"/>
                  </a:lnTo>
                  <a:cubicBezTo>
                    <a:pt x="41663" y="45307"/>
                    <a:pt x="42364" y="46408"/>
                    <a:pt x="42764" y="47575"/>
                  </a:cubicBezTo>
                  <a:cubicBezTo>
                    <a:pt x="40396" y="48276"/>
                    <a:pt x="38928" y="48543"/>
                    <a:pt x="38594" y="51211"/>
                  </a:cubicBezTo>
                  <a:cubicBezTo>
                    <a:pt x="38362" y="50720"/>
                    <a:pt x="37510" y="48950"/>
                    <a:pt x="37075" y="48950"/>
                  </a:cubicBezTo>
                  <a:cubicBezTo>
                    <a:pt x="36948" y="48950"/>
                    <a:pt x="36857" y="49100"/>
                    <a:pt x="36827" y="49477"/>
                  </a:cubicBezTo>
                  <a:cubicBezTo>
                    <a:pt x="36760" y="50110"/>
                    <a:pt x="37761" y="51478"/>
                    <a:pt x="37927" y="52179"/>
                  </a:cubicBezTo>
                  <a:cubicBezTo>
                    <a:pt x="38127" y="53113"/>
                    <a:pt x="38194" y="54180"/>
                    <a:pt x="38061" y="55114"/>
                  </a:cubicBezTo>
                  <a:cubicBezTo>
                    <a:pt x="37260" y="60518"/>
                    <a:pt x="32824" y="61418"/>
                    <a:pt x="28154" y="61418"/>
                  </a:cubicBezTo>
                  <a:cubicBezTo>
                    <a:pt x="28787" y="61919"/>
                    <a:pt x="29555" y="61952"/>
                    <a:pt x="30322" y="62119"/>
                  </a:cubicBezTo>
                  <a:cubicBezTo>
                    <a:pt x="30008" y="62198"/>
                    <a:pt x="29704" y="62225"/>
                    <a:pt x="29402" y="62225"/>
                  </a:cubicBezTo>
                  <a:cubicBezTo>
                    <a:pt x="28935" y="62225"/>
                    <a:pt x="28473" y="62160"/>
                    <a:pt x="27987" y="62119"/>
                  </a:cubicBezTo>
                  <a:lnTo>
                    <a:pt x="27987" y="62119"/>
                  </a:lnTo>
                  <a:cubicBezTo>
                    <a:pt x="28421" y="62553"/>
                    <a:pt x="28921" y="62753"/>
                    <a:pt x="29521" y="62753"/>
                  </a:cubicBezTo>
                  <a:cubicBezTo>
                    <a:pt x="29716" y="62677"/>
                    <a:pt x="29883" y="62639"/>
                    <a:pt x="30021" y="62639"/>
                  </a:cubicBezTo>
                  <a:cubicBezTo>
                    <a:pt x="30430" y="62639"/>
                    <a:pt x="30597" y="62964"/>
                    <a:pt x="30522" y="63587"/>
                  </a:cubicBezTo>
                  <a:cubicBezTo>
                    <a:pt x="30989" y="64020"/>
                    <a:pt x="30622" y="64521"/>
                    <a:pt x="31456" y="64587"/>
                  </a:cubicBezTo>
                  <a:cubicBezTo>
                    <a:pt x="30622" y="62719"/>
                    <a:pt x="30655" y="62286"/>
                    <a:pt x="32523" y="61819"/>
                  </a:cubicBezTo>
                  <a:cubicBezTo>
                    <a:pt x="32883" y="61729"/>
                    <a:pt x="34132" y="61127"/>
                    <a:pt x="34696" y="61127"/>
                  </a:cubicBezTo>
                  <a:cubicBezTo>
                    <a:pt x="34760" y="61127"/>
                    <a:pt x="34815" y="61135"/>
                    <a:pt x="34858" y="61152"/>
                  </a:cubicBezTo>
                  <a:cubicBezTo>
                    <a:pt x="35192" y="61285"/>
                    <a:pt x="35893" y="63387"/>
                    <a:pt x="36226" y="63787"/>
                  </a:cubicBezTo>
                  <a:cubicBezTo>
                    <a:pt x="37735" y="65757"/>
                    <a:pt x="38872" y="66922"/>
                    <a:pt x="40915" y="66922"/>
                  </a:cubicBezTo>
                  <a:cubicBezTo>
                    <a:pt x="41535" y="66922"/>
                    <a:pt x="42240" y="66814"/>
                    <a:pt x="43064" y="66589"/>
                  </a:cubicBezTo>
                  <a:cubicBezTo>
                    <a:pt x="43798" y="66389"/>
                    <a:pt x="46467" y="66122"/>
                    <a:pt x="46834" y="65321"/>
                  </a:cubicBezTo>
                  <a:cubicBezTo>
                    <a:pt x="47784" y="63389"/>
                    <a:pt x="45521" y="62670"/>
                    <a:pt x="44165" y="62670"/>
                  </a:cubicBezTo>
                  <a:cubicBezTo>
                    <a:pt x="44046" y="62670"/>
                    <a:pt x="43934" y="62675"/>
                    <a:pt x="43832" y="62686"/>
                  </a:cubicBezTo>
                  <a:cubicBezTo>
                    <a:pt x="43220" y="62743"/>
                    <a:pt x="42626" y="62897"/>
                    <a:pt x="42141" y="62897"/>
                  </a:cubicBezTo>
                  <a:cubicBezTo>
                    <a:pt x="41490" y="62897"/>
                    <a:pt x="41034" y="62619"/>
                    <a:pt x="40996" y="61452"/>
                  </a:cubicBezTo>
                  <a:cubicBezTo>
                    <a:pt x="40963" y="60118"/>
                    <a:pt x="40996" y="60651"/>
                    <a:pt x="42164" y="59917"/>
                  </a:cubicBezTo>
                  <a:cubicBezTo>
                    <a:pt x="42697" y="59550"/>
                    <a:pt x="43264" y="59150"/>
                    <a:pt x="43665" y="58616"/>
                  </a:cubicBezTo>
                  <a:cubicBezTo>
                    <a:pt x="44499" y="57582"/>
                    <a:pt x="44866" y="56315"/>
                    <a:pt x="44832" y="55014"/>
                  </a:cubicBezTo>
                  <a:cubicBezTo>
                    <a:pt x="44832" y="53846"/>
                    <a:pt x="44499" y="53846"/>
                    <a:pt x="45399" y="52979"/>
                  </a:cubicBezTo>
                  <a:cubicBezTo>
                    <a:pt x="46000" y="52412"/>
                    <a:pt x="47267" y="52212"/>
                    <a:pt x="48001" y="51945"/>
                  </a:cubicBezTo>
                  <a:lnTo>
                    <a:pt x="48001" y="51945"/>
                  </a:lnTo>
                  <a:cubicBezTo>
                    <a:pt x="47601" y="52279"/>
                    <a:pt x="47534" y="52646"/>
                    <a:pt x="47768" y="53079"/>
                  </a:cubicBezTo>
                  <a:cubicBezTo>
                    <a:pt x="49302" y="52412"/>
                    <a:pt x="50069" y="51845"/>
                    <a:pt x="50169" y="50144"/>
                  </a:cubicBezTo>
                  <a:cubicBezTo>
                    <a:pt x="50203" y="49777"/>
                    <a:pt x="50069" y="49477"/>
                    <a:pt x="49769" y="49210"/>
                  </a:cubicBezTo>
                  <a:cubicBezTo>
                    <a:pt x="49969" y="48943"/>
                    <a:pt x="50169" y="48709"/>
                    <a:pt x="50336" y="48443"/>
                  </a:cubicBezTo>
                  <a:cubicBezTo>
                    <a:pt x="50636" y="47642"/>
                    <a:pt x="51370" y="46841"/>
                    <a:pt x="51771" y="46041"/>
                  </a:cubicBezTo>
                  <a:cubicBezTo>
                    <a:pt x="51937" y="45707"/>
                    <a:pt x="52538" y="43606"/>
                    <a:pt x="52905" y="43472"/>
                  </a:cubicBezTo>
                  <a:cubicBezTo>
                    <a:pt x="52947" y="43455"/>
                    <a:pt x="52996" y="43447"/>
                    <a:pt x="53051" y="43447"/>
                  </a:cubicBezTo>
                  <a:cubicBezTo>
                    <a:pt x="53511" y="43447"/>
                    <a:pt x="54355" y="44010"/>
                    <a:pt x="54773" y="44039"/>
                  </a:cubicBezTo>
                  <a:cubicBezTo>
                    <a:pt x="54828" y="44043"/>
                    <a:pt x="54880" y="44044"/>
                    <a:pt x="54931" y="44044"/>
                  </a:cubicBezTo>
                  <a:cubicBezTo>
                    <a:pt x="55951" y="44044"/>
                    <a:pt x="56080" y="43426"/>
                    <a:pt x="56874" y="43172"/>
                  </a:cubicBezTo>
                  <a:cubicBezTo>
                    <a:pt x="57076" y="43114"/>
                    <a:pt x="57275" y="43093"/>
                    <a:pt x="57473" y="43093"/>
                  </a:cubicBezTo>
                  <a:cubicBezTo>
                    <a:pt x="57959" y="43093"/>
                    <a:pt x="58434" y="43225"/>
                    <a:pt x="58909" y="43272"/>
                  </a:cubicBezTo>
                  <a:cubicBezTo>
                    <a:pt x="59437" y="43318"/>
                    <a:pt x="60738" y="43743"/>
                    <a:pt x="61597" y="43743"/>
                  </a:cubicBezTo>
                  <a:cubicBezTo>
                    <a:pt x="61986" y="43743"/>
                    <a:pt x="62284" y="43655"/>
                    <a:pt x="62378" y="43406"/>
                  </a:cubicBezTo>
                  <a:cubicBezTo>
                    <a:pt x="62578" y="42972"/>
                    <a:pt x="61044" y="40637"/>
                    <a:pt x="60677" y="40270"/>
                  </a:cubicBezTo>
                  <a:cubicBezTo>
                    <a:pt x="60126" y="39719"/>
                    <a:pt x="59557" y="39519"/>
                    <a:pt x="58985" y="39519"/>
                  </a:cubicBezTo>
                  <a:cubicBezTo>
                    <a:pt x="57998" y="39519"/>
                    <a:pt x="57003" y="40115"/>
                    <a:pt x="56074" y="40537"/>
                  </a:cubicBezTo>
                  <a:cubicBezTo>
                    <a:pt x="55687" y="40709"/>
                    <a:pt x="55008" y="41117"/>
                    <a:pt x="54406" y="41117"/>
                  </a:cubicBezTo>
                  <a:cubicBezTo>
                    <a:pt x="54073" y="41117"/>
                    <a:pt x="53764" y="40993"/>
                    <a:pt x="53538" y="40637"/>
                  </a:cubicBezTo>
                  <a:cubicBezTo>
                    <a:pt x="53372" y="40337"/>
                    <a:pt x="53839" y="39102"/>
                    <a:pt x="53905" y="38802"/>
                  </a:cubicBezTo>
                  <a:cubicBezTo>
                    <a:pt x="54406" y="36267"/>
                    <a:pt x="54606" y="30496"/>
                    <a:pt x="57608" y="29362"/>
                  </a:cubicBezTo>
                  <a:cubicBezTo>
                    <a:pt x="57980" y="29223"/>
                    <a:pt x="58382" y="29170"/>
                    <a:pt x="58800" y="29170"/>
                  </a:cubicBezTo>
                  <a:cubicBezTo>
                    <a:pt x="60122" y="29170"/>
                    <a:pt x="61615" y="29699"/>
                    <a:pt x="62908" y="29699"/>
                  </a:cubicBezTo>
                  <a:cubicBezTo>
                    <a:pt x="62965" y="29699"/>
                    <a:pt x="63022" y="29698"/>
                    <a:pt x="63079" y="29696"/>
                  </a:cubicBezTo>
                  <a:cubicBezTo>
                    <a:pt x="64680" y="29629"/>
                    <a:pt x="66514" y="29229"/>
                    <a:pt x="67682" y="28061"/>
                  </a:cubicBezTo>
                  <a:cubicBezTo>
                    <a:pt x="68149" y="27628"/>
                    <a:pt x="68849" y="26694"/>
                    <a:pt x="68849" y="25993"/>
                  </a:cubicBezTo>
                  <a:cubicBezTo>
                    <a:pt x="68816" y="25259"/>
                    <a:pt x="68316" y="25693"/>
                    <a:pt x="68116" y="25059"/>
                  </a:cubicBezTo>
                  <a:cubicBezTo>
                    <a:pt x="67949" y="24525"/>
                    <a:pt x="68082" y="23425"/>
                    <a:pt x="67548" y="23091"/>
                  </a:cubicBezTo>
                  <a:cubicBezTo>
                    <a:pt x="67462" y="23033"/>
                    <a:pt x="67370" y="23009"/>
                    <a:pt x="67276" y="23009"/>
                  </a:cubicBezTo>
                  <a:cubicBezTo>
                    <a:pt x="66757" y="23009"/>
                    <a:pt x="66140" y="23741"/>
                    <a:pt x="65689" y="23741"/>
                  </a:cubicBezTo>
                  <a:cubicBezTo>
                    <a:pt x="65652" y="23741"/>
                    <a:pt x="65615" y="23736"/>
                    <a:pt x="65580" y="23725"/>
                  </a:cubicBezTo>
                  <a:cubicBezTo>
                    <a:pt x="65113" y="23525"/>
                    <a:pt x="65213" y="22157"/>
                    <a:pt x="64546" y="22024"/>
                  </a:cubicBezTo>
                  <a:cubicBezTo>
                    <a:pt x="64530" y="22021"/>
                    <a:pt x="64514" y="22020"/>
                    <a:pt x="64498" y="22020"/>
                  </a:cubicBezTo>
                  <a:cubicBezTo>
                    <a:pt x="64065" y="22020"/>
                    <a:pt x="63556" y="22798"/>
                    <a:pt x="63203" y="22798"/>
                  </a:cubicBezTo>
                  <a:cubicBezTo>
                    <a:pt x="63183" y="22798"/>
                    <a:pt x="63164" y="22796"/>
                    <a:pt x="63145" y="22791"/>
                  </a:cubicBezTo>
                  <a:cubicBezTo>
                    <a:pt x="62612" y="22624"/>
                    <a:pt x="62478" y="21156"/>
                    <a:pt x="62078" y="20823"/>
                  </a:cubicBezTo>
                  <a:cubicBezTo>
                    <a:pt x="61785" y="20595"/>
                    <a:pt x="61584" y="20498"/>
                    <a:pt x="61415" y="20498"/>
                  </a:cubicBezTo>
                  <a:cubicBezTo>
                    <a:pt x="61064" y="20498"/>
                    <a:pt x="60851" y="20916"/>
                    <a:pt x="60243" y="21457"/>
                  </a:cubicBezTo>
                  <a:cubicBezTo>
                    <a:pt x="59556" y="20311"/>
                    <a:pt x="59240" y="19767"/>
                    <a:pt x="58746" y="19767"/>
                  </a:cubicBezTo>
                  <a:cubicBezTo>
                    <a:pt x="58376" y="19767"/>
                    <a:pt x="57907" y="20071"/>
                    <a:pt x="57108" y="20656"/>
                  </a:cubicBezTo>
                  <a:cubicBezTo>
                    <a:pt x="56974" y="20256"/>
                    <a:pt x="56607" y="18588"/>
                    <a:pt x="57074" y="18221"/>
                  </a:cubicBezTo>
                  <a:cubicBezTo>
                    <a:pt x="57230" y="18102"/>
                    <a:pt x="57374" y="18055"/>
                    <a:pt x="57509" y="18055"/>
                  </a:cubicBezTo>
                  <a:cubicBezTo>
                    <a:pt x="57982" y="18055"/>
                    <a:pt x="58346" y="18640"/>
                    <a:pt x="58709" y="18821"/>
                  </a:cubicBezTo>
                  <a:cubicBezTo>
                    <a:pt x="59440" y="19195"/>
                    <a:pt x="59845" y="19459"/>
                    <a:pt x="60160" y="19459"/>
                  </a:cubicBezTo>
                  <a:cubicBezTo>
                    <a:pt x="60520" y="19459"/>
                    <a:pt x="60763" y="19113"/>
                    <a:pt x="61244" y="18188"/>
                  </a:cubicBezTo>
                  <a:cubicBezTo>
                    <a:pt x="61898" y="18892"/>
                    <a:pt x="62375" y="19301"/>
                    <a:pt x="62814" y="19301"/>
                  </a:cubicBezTo>
                  <a:cubicBezTo>
                    <a:pt x="63250" y="19301"/>
                    <a:pt x="63648" y="18900"/>
                    <a:pt x="64146" y="17987"/>
                  </a:cubicBezTo>
                  <a:cubicBezTo>
                    <a:pt x="64832" y="18615"/>
                    <a:pt x="65320" y="18923"/>
                    <a:pt x="65725" y="18923"/>
                  </a:cubicBezTo>
                  <a:cubicBezTo>
                    <a:pt x="66245" y="18923"/>
                    <a:pt x="66627" y="18414"/>
                    <a:pt x="67115" y="17420"/>
                  </a:cubicBezTo>
                  <a:cubicBezTo>
                    <a:pt x="67707" y="17965"/>
                    <a:pt x="68161" y="18199"/>
                    <a:pt x="68535" y="18199"/>
                  </a:cubicBezTo>
                  <a:cubicBezTo>
                    <a:pt x="69215" y="18199"/>
                    <a:pt x="69634" y="17428"/>
                    <a:pt x="70150" y="16353"/>
                  </a:cubicBezTo>
                  <a:cubicBezTo>
                    <a:pt x="70883" y="17173"/>
                    <a:pt x="71406" y="17673"/>
                    <a:pt x="71848" y="17673"/>
                  </a:cubicBezTo>
                  <a:cubicBezTo>
                    <a:pt x="72251" y="17673"/>
                    <a:pt x="72586" y="17257"/>
                    <a:pt x="72952" y="16286"/>
                  </a:cubicBezTo>
                  <a:cubicBezTo>
                    <a:pt x="73476" y="16935"/>
                    <a:pt x="73923" y="17192"/>
                    <a:pt x="74313" y="17192"/>
                  </a:cubicBezTo>
                  <a:cubicBezTo>
                    <a:pt x="75488" y="17192"/>
                    <a:pt x="76146" y="14861"/>
                    <a:pt x="76822" y="13884"/>
                  </a:cubicBezTo>
                  <a:cubicBezTo>
                    <a:pt x="77556" y="12817"/>
                    <a:pt x="77822" y="12984"/>
                    <a:pt x="77589" y="11516"/>
                  </a:cubicBezTo>
                  <a:cubicBezTo>
                    <a:pt x="77322" y="10015"/>
                    <a:pt x="76522" y="8381"/>
                    <a:pt x="75854" y="7013"/>
                  </a:cubicBezTo>
                  <a:cubicBezTo>
                    <a:pt x="73523" y="2430"/>
                    <a:pt x="69620" y="1"/>
                    <a:pt x="650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3408100" y="1416275"/>
              <a:ext cx="213975" cy="151700"/>
            </a:xfrm>
            <a:custGeom>
              <a:rect b="b" l="l" r="r" t="t"/>
              <a:pathLst>
                <a:path extrusionOk="0" h="6068" w="8559">
                  <a:moveTo>
                    <a:pt x="6518" y="0"/>
                  </a:moveTo>
                  <a:cubicBezTo>
                    <a:pt x="6502" y="0"/>
                    <a:pt x="6487" y="2"/>
                    <a:pt x="6472" y="6"/>
                  </a:cubicBezTo>
                  <a:cubicBezTo>
                    <a:pt x="6738" y="1307"/>
                    <a:pt x="7239" y="3342"/>
                    <a:pt x="5804" y="3742"/>
                  </a:cubicBezTo>
                  <a:cubicBezTo>
                    <a:pt x="5719" y="3768"/>
                    <a:pt x="5620" y="3780"/>
                    <a:pt x="5509" y="3780"/>
                  </a:cubicBezTo>
                  <a:cubicBezTo>
                    <a:pt x="4197" y="3780"/>
                    <a:pt x="1269" y="2089"/>
                    <a:pt x="100" y="1874"/>
                  </a:cubicBezTo>
                  <a:lnTo>
                    <a:pt x="100" y="1874"/>
                  </a:lnTo>
                  <a:cubicBezTo>
                    <a:pt x="801" y="2708"/>
                    <a:pt x="0" y="2675"/>
                    <a:pt x="634" y="3509"/>
                  </a:cubicBezTo>
                  <a:cubicBezTo>
                    <a:pt x="801" y="3309"/>
                    <a:pt x="968" y="3075"/>
                    <a:pt x="1134" y="2842"/>
                  </a:cubicBezTo>
                  <a:cubicBezTo>
                    <a:pt x="1968" y="3108"/>
                    <a:pt x="2335" y="3275"/>
                    <a:pt x="2736" y="3809"/>
                  </a:cubicBezTo>
                  <a:cubicBezTo>
                    <a:pt x="3169" y="4343"/>
                    <a:pt x="2602" y="5177"/>
                    <a:pt x="3436" y="5777"/>
                  </a:cubicBezTo>
                  <a:cubicBezTo>
                    <a:pt x="3728" y="5980"/>
                    <a:pt x="3976" y="6068"/>
                    <a:pt x="4181" y="6068"/>
                  </a:cubicBezTo>
                  <a:cubicBezTo>
                    <a:pt x="4821" y="6068"/>
                    <a:pt x="5039" y="5210"/>
                    <a:pt x="4837" y="4276"/>
                  </a:cubicBezTo>
                  <a:lnTo>
                    <a:pt x="4837" y="4276"/>
                  </a:lnTo>
                  <a:cubicBezTo>
                    <a:pt x="5079" y="4317"/>
                    <a:pt x="5301" y="4336"/>
                    <a:pt x="5504" y="4336"/>
                  </a:cubicBezTo>
                  <a:cubicBezTo>
                    <a:pt x="8558" y="4336"/>
                    <a:pt x="7278" y="0"/>
                    <a:pt x="6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2996275" y="2652300"/>
              <a:ext cx="108475" cy="85050"/>
            </a:xfrm>
            <a:custGeom>
              <a:rect b="b" l="l" r="r" t="t"/>
              <a:pathLst>
                <a:path extrusionOk="0" h="3402" w="4339">
                  <a:moveTo>
                    <a:pt x="1367" y="1278"/>
                  </a:moveTo>
                  <a:cubicBezTo>
                    <a:pt x="1465" y="1278"/>
                    <a:pt x="1575" y="1295"/>
                    <a:pt x="1696" y="1335"/>
                  </a:cubicBezTo>
                  <a:cubicBezTo>
                    <a:pt x="1664" y="1871"/>
                    <a:pt x="1275" y="2079"/>
                    <a:pt x="1007" y="2495"/>
                  </a:cubicBezTo>
                  <a:lnTo>
                    <a:pt x="1007" y="2495"/>
                  </a:lnTo>
                  <a:cubicBezTo>
                    <a:pt x="594" y="2081"/>
                    <a:pt x="711" y="1278"/>
                    <a:pt x="1367" y="1278"/>
                  </a:cubicBezTo>
                  <a:close/>
                  <a:moveTo>
                    <a:pt x="3597" y="1"/>
                  </a:moveTo>
                  <a:lnTo>
                    <a:pt x="3597" y="1"/>
                  </a:lnTo>
                  <a:cubicBezTo>
                    <a:pt x="3397" y="868"/>
                    <a:pt x="2897" y="2702"/>
                    <a:pt x="1663" y="2736"/>
                  </a:cubicBezTo>
                  <a:cubicBezTo>
                    <a:pt x="1652" y="2736"/>
                    <a:pt x="1641" y="2736"/>
                    <a:pt x="1630" y="2736"/>
                  </a:cubicBezTo>
                  <a:cubicBezTo>
                    <a:pt x="1387" y="2736"/>
                    <a:pt x="1195" y="2658"/>
                    <a:pt x="1054" y="2538"/>
                  </a:cubicBezTo>
                  <a:lnTo>
                    <a:pt x="1054" y="2538"/>
                  </a:lnTo>
                  <a:cubicBezTo>
                    <a:pt x="1763" y="2266"/>
                    <a:pt x="2846" y="1122"/>
                    <a:pt x="1696" y="834"/>
                  </a:cubicBezTo>
                  <a:cubicBezTo>
                    <a:pt x="1624" y="818"/>
                    <a:pt x="1554" y="811"/>
                    <a:pt x="1485" y="811"/>
                  </a:cubicBezTo>
                  <a:cubicBezTo>
                    <a:pt x="571" y="811"/>
                    <a:pt x="1" y="2186"/>
                    <a:pt x="529" y="2869"/>
                  </a:cubicBezTo>
                  <a:cubicBezTo>
                    <a:pt x="829" y="3246"/>
                    <a:pt x="1147" y="3402"/>
                    <a:pt x="1463" y="3402"/>
                  </a:cubicBezTo>
                  <a:cubicBezTo>
                    <a:pt x="2932" y="3402"/>
                    <a:pt x="4339" y="28"/>
                    <a:pt x="3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3573200" y="1958475"/>
              <a:ext cx="30900" cy="20900"/>
            </a:xfrm>
            <a:custGeom>
              <a:rect b="b" l="l" r="r" t="t"/>
              <a:pathLst>
                <a:path extrusionOk="0" h="836" w="1236">
                  <a:moveTo>
                    <a:pt x="1" y="0"/>
                  </a:moveTo>
                  <a:lnTo>
                    <a:pt x="1" y="0"/>
                  </a:lnTo>
                  <a:cubicBezTo>
                    <a:pt x="324" y="356"/>
                    <a:pt x="584" y="836"/>
                    <a:pt x="1176" y="836"/>
                  </a:cubicBezTo>
                  <a:cubicBezTo>
                    <a:pt x="1195" y="836"/>
                    <a:pt x="1215" y="835"/>
                    <a:pt x="1235" y="834"/>
                  </a:cubicBezTo>
                  <a:cubicBezTo>
                    <a:pt x="868" y="467"/>
                    <a:pt x="535" y="10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3565700" y="19885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1" y="0"/>
                  </a:moveTo>
                  <a:lnTo>
                    <a:pt x="1" y="0"/>
                  </a:lnTo>
                  <a:cubicBezTo>
                    <a:pt x="201" y="234"/>
                    <a:pt x="434" y="434"/>
                    <a:pt x="635" y="667"/>
                  </a:cubicBezTo>
                  <a:cubicBezTo>
                    <a:pt x="635" y="267"/>
                    <a:pt x="334" y="10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3567375" y="197765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01" y="1"/>
                  </a:moveTo>
                  <a:cubicBezTo>
                    <a:pt x="0" y="234"/>
                    <a:pt x="167" y="434"/>
                    <a:pt x="801" y="568"/>
                  </a:cubicBezTo>
                  <a:cubicBezTo>
                    <a:pt x="768" y="234"/>
                    <a:pt x="601" y="67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3556525" y="1994500"/>
              <a:ext cx="13375" cy="9675"/>
            </a:xfrm>
            <a:custGeom>
              <a:rect b="b" l="l" r="r" t="t"/>
              <a:pathLst>
                <a:path extrusionOk="0" h="387" w="535">
                  <a:moveTo>
                    <a:pt x="163" y="1"/>
                  </a:moveTo>
                  <a:cubicBezTo>
                    <a:pt x="96" y="1"/>
                    <a:pt x="42" y="44"/>
                    <a:pt x="1" y="127"/>
                  </a:cubicBezTo>
                  <a:cubicBezTo>
                    <a:pt x="98" y="302"/>
                    <a:pt x="196" y="387"/>
                    <a:pt x="300" y="387"/>
                  </a:cubicBezTo>
                  <a:cubicBezTo>
                    <a:pt x="374" y="387"/>
                    <a:pt x="451" y="344"/>
                    <a:pt x="535" y="261"/>
                  </a:cubicBezTo>
                  <a:cubicBezTo>
                    <a:pt x="379" y="85"/>
                    <a:pt x="257" y="1"/>
                    <a:pt x="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3275125" y="2649800"/>
              <a:ext cx="40425" cy="46275"/>
            </a:xfrm>
            <a:custGeom>
              <a:rect b="b" l="l" r="r" t="t"/>
              <a:pathLst>
                <a:path extrusionOk="0" h="1851" w="1617">
                  <a:moveTo>
                    <a:pt x="610" y="699"/>
                  </a:moveTo>
                  <a:cubicBezTo>
                    <a:pt x="669" y="699"/>
                    <a:pt x="738" y="733"/>
                    <a:pt x="816" y="801"/>
                  </a:cubicBezTo>
                  <a:cubicBezTo>
                    <a:pt x="791" y="1176"/>
                    <a:pt x="710" y="1364"/>
                    <a:pt x="558" y="1364"/>
                  </a:cubicBezTo>
                  <a:cubicBezTo>
                    <a:pt x="507" y="1364"/>
                    <a:pt x="449" y="1343"/>
                    <a:pt x="382" y="1301"/>
                  </a:cubicBezTo>
                  <a:cubicBezTo>
                    <a:pt x="382" y="900"/>
                    <a:pt x="466" y="699"/>
                    <a:pt x="610" y="699"/>
                  </a:cubicBezTo>
                  <a:close/>
                  <a:moveTo>
                    <a:pt x="1583" y="0"/>
                  </a:moveTo>
                  <a:lnTo>
                    <a:pt x="1583" y="0"/>
                  </a:lnTo>
                  <a:cubicBezTo>
                    <a:pt x="1083" y="167"/>
                    <a:pt x="182" y="367"/>
                    <a:pt x="82" y="1035"/>
                  </a:cubicBezTo>
                  <a:cubicBezTo>
                    <a:pt x="54" y="1320"/>
                    <a:pt x="1" y="1850"/>
                    <a:pt x="363" y="1850"/>
                  </a:cubicBezTo>
                  <a:cubicBezTo>
                    <a:pt x="424" y="1850"/>
                    <a:pt x="496" y="1835"/>
                    <a:pt x="583" y="1802"/>
                  </a:cubicBezTo>
                  <a:cubicBezTo>
                    <a:pt x="1183" y="1568"/>
                    <a:pt x="1617" y="568"/>
                    <a:pt x="1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3185425" y="2743175"/>
              <a:ext cx="21125" cy="6725"/>
            </a:xfrm>
            <a:custGeom>
              <a:rect b="b" l="l" r="r" t="t"/>
              <a:pathLst>
                <a:path extrusionOk="0" h="269" w="845">
                  <a:moveTo>
                    <a:pt x="159" y="1"/>
                  </a:moveTo>
                  <a:cubicBezTo>
                    <a:pt x="79" y="1"/>
                    <a:pt x="17" y="29"/>
                    <a:pt x="1" y="102"/>
                  </a:cubicBezTo>
                  <a:cubicBezTo>
                    <a:pt x="1" y="268"/>
                    <a:pt x="601" y="268"/>
                    <a:pt x="668" y="268"/>
                  </a:cubicBezTo>
                  <a:cubicBezTo>
                    <a:pt x="845" y="268"/>
                    <a:pt x="41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3507325" y="2261900"/>
              <a:ext cx="11875" cy="7650"/>
            </a:xfrm>
            <a:custGeom>
              <a:rect b="b" l="l" r="r" t="t"/>
              <a:pathLst>
                <a:path extrusionOk="0" h="306" w="475">
                  <a:moveTo>
                    <a:pt x="131" y="1"/>
                  </a:moveTo>
                  <a:cubicBezTo>
                    <a:pt x="106" y="1"/>
                    <a:pt x="84" y="12"/>
                    <a:pt x="67" y="39"/>
                  </a:cubicBezTo>
                  <a:cubicBezTo>
                    <a:pt x="1" y="139"/>
                    <a:pt x="268" y="306"/>
                    <a:pt x="334" y="306"/>
                  </a:cubicBezTo>
                  <a:cubicBezTo>
                    <a:pt x="474" y="306"/>
                    <a:pt x="262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3519850" y="2278325"/>
              <a:ext cx="9675" cy="8750"/>
            </a:xfrm>
            <a:custGeom>
              <a:rect b="b" l="l" r="r" t="t"/>
              <a:pathLst>
                <a:path extrusionOk="0" h="350" w="387">
                  <a:moveTo>
                    <a:pt x="110" y="1"/>
                  </a:moveTo>
                  <a:cubicBezTo>
                    <a:pt x="95" y="1"/>
                    <a:pt x="81" y="5"/>
                    <a:pt x="67" y="16"/>
                  </a:cubicBezTo>
                  <a:cubicBezTo>
                    <a:pt x="0" y="82"/>
                    <a:pt x="200" y="349"/>
                    <a:pt x="267" y="349"/>
                  </a:cubicBezTo>
                  <a:cubicBezTo>
                    <a:pt x="387" y="349"/>
                    <a:pt x="238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3018525" y="2835925"/>
              <a:ext cx="12650" cy="7375"/>
            </a:xfrm>
            <a:custGeom>
              <a:rect b="b" l="l" r="r" t="t"/>
              <a:pathLst>
                <a:path extrusionOk="0" h="295" w="506">
                  <a:moveTo>
                    <a:pt x="382" y="0"/>
                  </a:moveTo>
                  <a:cubicBezTo>
                    <a:pt x="246" y="0"/>
                    <a:pt x="1" y="294"/>
                    <a:pt x="172" y="294"/>
                  </a:cubicBezTo>
                  <a:cubicBezTo>
                    <a:pt x="239" y="294"/>
                    <a:pt x="506" y="128"/>
                    <a:pt x="439" y="28"/>
                  </a:cubicBezTo>
                  <a:cubicBezTo>
                    <a:pt x="425" y="8"/>
                    <a:pt x="405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3005725" y="2678575"/>
              <a:ext cx="22125" cy="15450"/>
            </a:xfrm>
            <a:custGeom>
              <a:rect b="b" l="l" r="r" t="t"/>
              <a:pathLst>
                <a:path extrusionOk="0" h="618" w="885">
                  <a:moveTo>
                    <a:pt x="773" y="1"/>
                  </a:moveTo>
                  <a:cubicBezTo>
                    <a:pt x="574" y="1"/>
                    <a:pt x="0" y="617"/>
                    <a:pt x="184" y="617"/>
                  </a:cubicBezTo>
                  <a:cubicBezTo>
                    <a:pt x="251" y="617"/>
                    <a:pt x="884" y="117"/>
                    <a:pt x="818" y="17"/>
                  </a:cubicBezTo>
                  <a:cubicBezTo>
                    <a:pt x="807" y="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3020200" y="2706650"/>
              <a:ext cx="12650" cy="7375"/>
            </a:xfrm>
            <a:custGeom>
              <a:rect b="b" l="l" r="r" t="t"/>
              <a:pathLst>
                <a:path extrusionOk="0" h="295" w="506">
                  <a:moveTo>
                    <a:pt x="382" y="1"/>
                  </a:moveTo>
                  <a:cubicBezTo>
                    <a:pt x="245" y="1"/>
                    <a:pt x="0" y="295"/>
                    <a:pt x="172" y="295"/>
                  </a:cubicBezTo>
                  <a:cubicBezTo>
                    <a:pt x="239" y="295"/>
                    <a:pt x="506" y="128"/>
                    <a:pt x="439" y="28"/>
                  </a:cubicBezTo>
                  <a:cubicBezTo>
                    <a:pt x="425" y="9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3130400" y="2290825"/>
              <a:ext cx="10425" cy="8750"/>
            </a:xfrm>
            <a:custGeom>
              <a:rect b="b" l="l" r="r" t="t"/>
              <a:pathLst>
                <a:path extrusionOk="0" h="350" w="417">
                  <a:moveTo>
                    <a:pt x="143" y="1"/>
                  </a:moveTo>
                  <a:cubicBezTo>
                    <a:pt x="129" y="1"/>
                    <a:pt x="114" y="6"/>
                    <a:pt x="100" y="16"/>
                  </a:cubicBezTo>
                  <a:cubicBezTo>
                    <a:pt x="0" y="83"/>
                    <a:pt x="200" y="349"/>
                    <a:pt x="267" y="349"/>
                  </a:cubicBezTo>
                  <a:cubicBezTo>
                    <a:pt x="417" y="349"/>
                    <a:pt x="271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3539025" y="1653975"/>
              <a:ext cx="23650" cy="12650"/>
            </a:xfrm>
            <a:custGeom>
              <a:rect b="b" l="l" r="r" t="t"/>
              <a:pathLst>
                <a:path extrusionOk="0" h="506" w="946">
                  <a:moveTo>
                    <a:pt x="148" y="1"/>
                  </a:moveTo>
                  <a:cubicBezTo>
                    <a:pt x="113" y="1"/>
                    <a:pt x="84" y="12"/>
                    <a:pt x="67" y="38"/>
                  </a:cubicBezTo>
                  <a:cubicBezTo>
                    <a:pt x="0" y="172"/>
                    <a:pt x="734" y="505"/>
                    <a:pt x="801" y="505"/>
                  </a:cubicBezTo>
                  <a:cubicBezTo>
                    <a:pt x="946" y="505"/>
                    <a:pt x="385" y="1"/>
                    <a:pt x="1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3547350" y="1930300"/>
              <a:ext cx="11475" cy="5675"/>
            </a:xfrm>
            <a:custGeom>
              <a:rect b="b" l="l" r="r" t="t"/>
              <a:pathLst>
                <a:path extrusionOk="0" h="227" w="459">
                  <a:moveTo>
                    <a:pt x="114" y="0"/>
                  </a:moveTo>
                  <a:cubicBezTo>
                    <a:pt x="78" y="0"/>
                    <a:pt x="49" y="17"/>
                    <a:pt x="34" y="60"/>
                  </a:cubicBezTo>
                  <a:cubicBezTo>
                    <a:pt x="1" y="160"/>
                    <a:pt x="268" y="227"/>
                    <a:pt x="301" y="227"/>
                  </a:cubicBezTo>
                  <a:cubicBezTo>
                    <a:pt x="458" y="227"/>
                    <a:pt x="245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3351725" y="2402150"/>
              <a:ext cx="19700" cy="7500"/>
            </a:xfrm>
            <a:custGeom>
              <a:rect b="b" l="l" r="r" t="t"/>
              <a:pathLst>
                <a:path extrusionOk="0" h="300" w="788">
                  <a:moveTo>
                    <a:pt x="647" y="1"/>
                  </a:moveTo>
                  <a:cubicBezTo>
                    <a:pt x="433" y="1"/>
                    <a:pt x="0" y="300"/>
                    <a:pt x="187" y="300"/>
                  </a:cubicBezTo>
                  <a:cubicBezTo>
                    <a:pt x="220" y="300"/>
                    <a:pt x="788" y="166"/>
                    <a:pt x="754" y="66"/>
                  </a:cubicBezTo>
                  <a:cubicBezTo>
                    <a:pt x="741" y="19"/>
                    <a:pt x="701" y="1"/>
                    <a:pt x="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3016150" y="2265825"/>
              <a:ext cx="9675" cy="8725"/>
            </a:xfrm>
            <a:custGeom>
              <a:rect b="b" l="l" r="r" t="t"/>
              <a:pathLst>
                <a:path extrusionOk="0" h="349" w="387">
                  <a:moveTo>
                    <a:pt x="110" y="0"/>
                  </a:moveTo>
                  <a:cubicBezTo>
                    <a:pt x="95" y="0"/>
                    <a:pt x="81" y="5"/>
                    <a:pt x="67" y="15"/>
                  </a:cubicBezTo>
                  <a:cubicBezTo>
                    <a:pt x="0" y="82"/>
                    <a:pt x="201" y="349"/>
                    <a:pt x="267" y="349"/>
                  </a:cubicBezTo>
                  <a:cubicBezTo>
                    <a:pt x="387" y="349"/>
                    <a:pt x="238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3525675" y="1901600"/>
              <a:ext cx="12050" cy="6025"/>
            </a:xfrm>
            <a:custGeom>
              <a:rect b="b" l="l" r="r" t="t"/>
              <a:pathLst>
                <a:path extrusionOk="0" h="241" w="482">
                  <a:moveTo>
                    <a:pt x="123" y="1"/>
                  </a:moveTo>
                  <a:cubicBezTo>
                    <a:pt x="83" y="1"/>
                    <a:pt x="49" y="21"/>
                    <a:pt x="34" y="74"/>
                  </a:cubicBezTo>
                  <a:cubicBezTo>
                    <a:pt x="1" y="174"/>
                    <a:pt x="267" y="241"/>
                    <a:pt x="301" y="241"/>
                  </a:cubicBezTo>
                  <a:cubicBezTo>
                    <a:pt x="482" y="241"/>
                    <a:pt x="263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2926925" y="2764875"/>
              <a:ext cx="19450" cy="6700"/>
            </a:xfrm>
            <a:custGeom>
              <a:rect b="b" l="l" r="r" t="t"/>
              <a:pathLst>
                <a:path extrusionOk="0" h="268" w="778">
                  <a:moveTo>
                    <a:pt x="163" y="0"/>
                  </a:moveTo>
                  <a:cubicBezTo>
                    <a:pt x="93" y="0"/>
                    <a:pt x="42" y="28"/>
                    <a:pt x="34" y="101"/>
                  </a:cubicBezTo>
                  <a:cubicBezTo>
                    <a:pt x="0" y="234"/>
                    <a:pt x="534" y="268"/>
                    <a:pt x="601" y="268"/>
                  </a:cubicBezTo>
                  <a:cubicBezTo>
                    <a:pt x="777" y="268"/>
                    <a:pt x="381" y="0"/>
                    <a:pt x="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3529025" y="1883600"/>
              <a:ext cx="19125" cy="9025"/>
            </a:xfrm>
            <a:custGeom>
              <a:rect b="b" l="l" r="r" t="t"/>
              <a:pathLst>
                <a:path extrusionOk="0" h="361" w="765">
                  <a:moveTo>
                    <a:pt x="134" y="1"/>
                  </a:moveTo>
                  <a:cubicBezTo>
                    <a:pt x="88" y="1"/>
                    <a:pt x="51" y="18"/>
                    <a:pt x="33" y="60"/>
                  </a:cubicBezTo>
                  <a:cubicBezTo>
                    <a:pt x="0" y="193"/>
                    <a:pt x="567" y="360"/>
                    <a:pt x="600" y="360"/>
                  </a:cubicBezTo>
                  <a:cubicBezTo>
                    <a:pt x="765" y="360"/>
                    <a:pt x="34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3308275" y="2647950"/>
              <a:ext cx="8100" cy="8550"/>
            </a:xfrm>
            <a:custGeom>
              <a:rect b="b" l="l" r="r" t="t"/>
              <a:pathLst>
                <a:path extrusionOk="0" h="342" w="324">
                  <a:moveTo>
                    <a:pt x="194" y="0"/>
                  </a:moveTo>
                  <a:cubicBezTo>
                    <a:pt x="76" y="0"/>
                    <a:pt x="1" y="341"/>
                    <a:pt x="124" y="341"/>
                  </a:cubicBezTo>
                  <a:cubicBezTo>
                    <a:pt x="224" y="341"/>
                    <a:pt x="324" y="41"/>
                    <a:pt x="224" y="8"/>
                  </a:cubicBezTo>
                  <a:cubicBezTo>
                    <a:pt x="214" y="3"/>
                    <a:pt x="204" y="0"/>
                    <a:pt x="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3568200" y="1955475"/>
              <a:ext cx="26375" cy="19700"/>
            </a:xfrm>
            <a:custGeom>
              <a:rect b="b" l="l" r="r" t="t"/>
              <a:pathLst>
                <a:path extrusionOk="0" h="788" w="1055">
                  <a:moveTo>
                    <a:pt x="114" y="0"/>
                  </a:moveTo>
                  <a:cubicBezTo>
                    <a:pt x="94" y="0"/>
                    <a:pt x="78" y="7"/>
                    <a:pt x="68" y="20"/>
                  </a:cubicBezTo>
                  <a:cubicBezTo>
                    <a:pt x="1" y="120"/>
                    <a:pt x="835" y="787"/>
                    <a:pt x="901" y="787"/>
                  </a:cubicBezTo>
                  <a:cubicBezTo>
                    <a:pt x="1055" y="787"/>
                    <a:pt x="336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3361400" y="2848725"/>
              <a:ext cx="10525" cy="8750"/>
            </a:xfrm>
            <a:custGeom>
              <a:rect b="b" l="l" r="r" t="t"/>
              <a:pathLst>
                <a:path extrusionOk="0" h="350" w="421">
                  <a:moveTo>
                    <a:pt x="143" y="1"/>
                  </a:moveTo>
                  <a:cubicBezTo>
                    <a:pt x="129" y="1"/>
                    <a:pt x="114" y="6"/>
                    <a:pt x="100" y="16"/>
                  </a:cubicBezTo>
                  <a:cubicBezTo>
                    <a:pt x="0" y="49"/>
                    <a:pt x="200" y="349"/>
                    <a:pt x="300" y="349"/>
                  </a:cubicBezTo>
                  <a:cubicBezTo>
                    <a:pt x="420" y="349"/>
                    <a:pt x="272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3560700" y="1984525"/>
              <a:ext cx="28075" cy="21500"/>
            </a:xfrm>
            <a:custGeom>
              <a:rect b="b" l="l" r="r" t="t"/>
              <a:pathLst>
                <a:path extrusionOk="0" h="860" w="1123">
                  <a:moveTo>
                    <a:pt x="127" y="0"/>
                  </a:moveTo>
                  <a:cubicBezTo>
                    <a:pt x="102" y="0"/>
                    <a:pt x="82" y="8"/>
                    <a:pt x="67" y="26"/>
                  </a:cubicBezTo>
                  <a:cubicBezTo>
                    <a:pt x="1" y="92"/>
                    <a:pt x="901" y="860"/>
                    <a:pt x="1001" y="860"/>
                  </a:cubicBezTo>
                  <a:cubicBezTo>
                    <a:pt x="1123" y="860"/>
                    <a:pt x="385" y="0"/>
                    <a:pt x="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3406425" y="1460600"/>
              <a:ext cx="16825" cy="9200"/>
            </a:xfrm>
            <a:custGeom>
              <a:rect b="b" l="l" r="r" t="t"/>
              <a:pathLst>
                <a:path extrusionOk="0" h="368" w="673">
                  <a:moveTo>
                    <a:pt x="144" y="0"/>
                  </a:moveTo>
                  <a:cubicBezTo>
                    <a:pt x="113" y="0"/>
                    <a:pt x="86" y="11"/>
                    <a:pt x="67" y="34"/>
                  </a:cubicBezTo>
                  <a:cubicBezTo>
                    <a:pt x="1" y="135"/>
                    <a:pt x="434" y="368"/>
                    <a:pt x="501" y="368"/>
                  </a:cubicBezTo>
                  <a:cubicBezTo>
                    <a:pt x="672" y="368"/>
                    <a:pt x="329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3572375" y="1977125"/>
              <a:ext cx="17425" cy="14725"/>
            </a:xfrm>
            <a:custGeom>
              <a:rect b="b" l="l" r="r" t="t"/>
              <a:pathLst>
                <a:path extrusionOk="0" h="589" w="697">
                  <a:moveTo>
                    <a:pt x="114" y="0"/>
                  </a:moveTo>
                  <a:cubicBezTo>
                    <a:pt x="81" y="0"/>
                    <a:pt x="53" y="17"/>
                    <a:pt x="34" y="55"/>
                  </a:cubicBezTo>
                  <a:cubicBezTo>
                    <a:pt x="1" y="122"/>
                    <a:pt x="434" y="589"/>
                    <a:pt x="468" y="589"/>
                  </a:cubicBezTo>
                  <a:cubicBezTo>
                    <a:pt x="696" y="589"/>
                    <a:pt x="312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3554025" y="1995150"/>
              <a:ext cx="13600" cy="9200"/>
            </a:xfrm>
            <a:custGeom>
              <a:rect b="b" l="l" r="r" t="t"/>
              <a:pathLst>
                <a:path extrusionOk="0" h="368" w="544">
                  <a:moveTo>
                    <a:pt x="126" y="0"/>
                  </a:moveTo>
                  <a:cubicBezTo>
                    <a:pt x="102" y="0"/>
                    <a:pt x="82" y="11"/>
                    <a:pt x="67" y="34"/>
                  </a:cubicBezTo>
                  <a:cubicBezTo>
                    <a:pt x="1" y="134"/>
                    <a:pt x="334" y="368"/>
                    <a:pt x="401" y="368"/>
                  </a:cubicBezTo>
                  <a:cubicBezTo>
                    <a:pt x="544" y="368"/>
                    <a:pt x="270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43"/>
          <p:cNvSpPr txBox="1"/>
          <p:nvPr/>
        </p:nvSpPr>
        <p:spPr>
          <a:xfrm>
            <a:off x="420475" y="166235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8" name="Google Shape;9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75" y="174688"/>
            <a:ext cx="2528300" cy="479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4"/>
          <p:cNvSpPr txBox="1"/>
          <p:nvPr>
            <p:ph type="title"/>
          </p:nvPr>
        </p:nvSpPr>
        <p:spPr>
          <a:xfrm>
            <a:off x="1567950" y="454796"/>
            <a:ext cx="6006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Sprint a jirában </a:t>
            </a:r>
            <a:r>
              <a:rPr lang="hu" sz="2400"/>
              <a:t>(keddi állapot)</a:t>
            </a:r>
            <a:endParaRPr sz="2400"/>
          </a:p>
        </p:txBody>
      </p:sp>
      <p:pic>
        <p:nvPicPr>
          <p:cNvPr id="944" name="Google Shape;9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1313950"/>
            <a:ext cx="9344236" cy="34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nosaur Lesson by Slidesgo">
  <a:themeElements>
    <a:clrScheme name="Simple Light">
      <a:dk1>
        <a:srgbClr val="021B21"/>
      </a:dk1>
      <a:lt1>
        <a:srgbClr val="FFFFFF"/>
      </a:lt1>
      <a:dk2>
        <a:srgbClr val="FFF27A"/>
      </a:dk2>
      <a:lt2>
        <a:srgbClr val="FEBA4B"/>
      </a:lt2>
      <a:accent1>
        <a:srgbClr val="FEB9B6"/>
      </a:accent1>
      <a:accent2>
        <a:srgbClr val="FF67A8"/>
      </a:accent2>
      <a:accent3>
        <a:srgbClr val="EFA4FA"/>
      </a:accent3>
      <a:accent4>
        <a:srgbClr val="9A4BFF"/>
      </a:accent4>
      <a:accent5>
        <a:srgbClr val="75ECF1"/>
      </a:accent5>
      <a:accent6>
        <a:srgbClr val="3BC8CF"/>
      </a:accent6>
      <a:hlink>
        <a:srgbClr val="FEB9B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